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14" autoAdjust="0"/>
  </p:normalViewPr>
  <p:slideViewPr>
    <p:cSldViewPr>
      <p:cViewPr varScale="1">
        <p:scale>
          <a:sx n="81" d="100"/>
          <a:sy n="81" d="100"/>
        </p:scale>
        <p:origin x="12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652F01-0FBF-4D25-9130-D60DA83168C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A21271-8517-4EC9-AF0C-2A34CF8A8B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getschooled.com/dashboard/video/964-what-is-a-challenge-agai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ocial.taylorstrategy.com/smpr/smr/TacoBell/DLT/images/full/doritos_locos_tacos_product_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1800"/>
            <a:ext cx="4953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Attendance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Rewards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asking all students from WOHS to attend school everyday and earn rewards for meeting this challenge.   </a:t>
            </a:r>
            <a:endParaRPr lang="en-US" dirty="0"/>
          </a:p>
        </p:txBody>
      </p:sp>
      <p:sp>
        <p:nvSpPr>
          <p:cNvPr id="4" name="AutoShape 2" descr="Image result for images of taco gift car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mages of taco gift card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images of taco gift card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0"/>
            <a:ext cx="67786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3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Graduate For Mas Challenge</a:t>
            </a:r>
            <a:endParaRPr lang="en-US" dirty="0"/>
          </a:p>
        </p:txBody>
      </p:sp>
      <p:pic>
        <p:nvPicPr>
          <p:cNvPr id="1026" name="Picture 2" descr="C:\Users\rena.mcallister\Local Settings\Temporary Internet Files\Content.Outlook\3HHICP0D\aschoole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9963"/>
            <a:ext cx="310515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5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Registration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Counselors will begin registering students next week by conducting classroom guidance during an advisory period.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 Letters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take the letter home to your parents.  Any student that does not want to participate will need to return a signed letter by February 9,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Winners!!!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 sign-up and you will be </a:t>
            </a:r>
            <a:r>
              <a:rPr lang="en-US" smtClean="0"/>
              <a:t>an instant  </a:t>
            </a:r>
            <a:r>
              <a:rPr lang="en-US" dirty="0" smtClean="0"/>
              <a:t>winner.  A taco bell coupon will be received immediately.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Community Resources to Assist Drop-Out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Handouts:</a:t>
            </a:r>
          </a:p>
          <a:p>
            <a:pPr lvl="1"/>
            <a:r>
              <a:rPr lang="en-US" dirty="0" smtClean="0"/>
              <a:t>Local Food Pantries, Clothing &amp; Assistance in Onslow County</a:t>
            </a:r>
          </a:p>
          <a:p>
            <a:pPr lvl="1"/>
            <a:r>
              <a:rPr lang="en-US" dirty="0" smtClean="0"/>
              <a:t>Onslow County Community Health Resource Guide</a:t>
            </a:r>
          </a:p>
          <a:p>
            <a:pPr lvl="1"/>
            <a:r>
              <a:rPr lang="en-US" dirty="0" smtClean="0"/>
              <a:t>Department of Social Services Program Fact Sheet</a:t>
            </a:r>
          </a:p>
          <a:p>
            <a:pPr lvl="1"/>
            <a:r>
              <a:rPr lang="en-US" dirty="0" smtClean="0"/>
              <a:t>Adolescent Parenting Program Referral</a:t>
            </a:r>
          </a:p>
          <a:p>
            <a:pPr lvl="1"/>
            <a:r>
              <a:rPr lang="en-US" dirty="0" smtClean="0"/>
              <a:t>Emergency Food Supply 2009</a:t>
            </a:r>
          </a:p>
          <a:p>
            <a:pPr lvl="1"/>
            <a:r>
              <a:rPr lang="en-US" dirty="0" smtClean="0"/>
              <a:t>Health Check Dentists</a:t>
            </a:r>
          </a:p>
          <a:p>
            <a:pPr lvl="1"/>
            <a:r>
              <a:rPr lang="en-US" dirty="0" smtClean="0"/>
              <a:t>CCC Dental Clinic</a:t>
            </a:r>
          </a:p>
          <a:p>
            <a:pPr lvl="1"/>
            <a:r>
              <a:rPr lang="en-US" dirty="0" smtClean="0"/>
              <a:t>Eye Doctors</a:t>
            </a:r>
          </a:p>
          <a:p>
            <a:pPr lvl="1"/>
            <a:r>
              <a:rPr lang="en-US" dirty="0" smtClean="0"/>
              <a:t>Translators Who Work for Non-Profit Agencies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67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323</TotalTime>
  <Words>149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Verdana</vt:lpstr>
      <vt:lpstr>Wingdings 2</vt:lpstr>
      <vt:lpstr>Aspect</vt:lpstr>
      <vt:lpstr>Attendance Challenge</vt:lpstr>
      <vt:lpstr>Rewards</vt:lpstr>
      <vt:lpstr>Graduate For Mas Challenge</vt:lpstr>
      <vt:lpstr>Registration  </vt:lpstr>
      <vt:lpstr>Parent Letters </vt:lpstr>
      <vt:lpstr>Winners!!!</vt:lpstr>
      <vt:lpstr>Additional Community Resources to Assist Drop-Out Prevention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 Challenge</dc:title>
  <dc:creator>rena.mcallister</dc:creator>
  <cp:lastModifiedBy>Tina Howard</cp:lastModifiedBy>
  <cp:revision>7</cp:revision>
  <cp:lastPrinted>2015-02-03T12:48:34Z</cp:lastPrinted>
  <dcterms:created xsi:type="dcterms:W3CDTF">2015-02-02T18:40:28Z</dcterms:created>
  <dcterms:modified xsi:type="dcterms:W3CDTF">2015-02-20T13:57:18Z</dcterms:modified>
</cp:coreProperties>
</file>