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7" d="100"/>
          <a:sy n="77" d="100"/>
        </p:scale>
        <p:origin x="-84" y="-8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FA767F88-448E-4BB5-8539-C924194C46A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EC9925BC-65FF-47BF-92DC-47CDC87DF3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3637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67F88-448E-4BB5-8539-C924194C46A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25BC-65FF-47BF-92DC-47CDC87DF3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7260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A767F88-448E-4BB5-8539-C924194C46A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C9925BC-65FF-47BF-92DC-47CDC87DF3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445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A767F88-448E-4BB5-8539-C924194C46A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C9925BC-65FF-47BF-92DC-47CDC87DF3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8000" dirty="0">
                <a:solidFill>
                  <a:prstClr val="white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8000" dirty="0">
                <a:solidFill>
                  <a:prstClr val="white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921357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A767F88-448E-4BB5-8539-C924194C46A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C9925BC-65FF-47BF-92DC-47CDC87DF3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952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67F88-448E-4BB5-8539-C924194C46A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25BC-65FF-47BF-92DC-47CDC87DF3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2057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67F88-448E-4BB5-8539-C924194C46A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25BC-65FF-47BF-92DC-47CDC87DF3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14113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67F88-448E-4BB5-8539-C924194C46A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25BC-65FF-47BF-92DC-47CDC87DF3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39284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A767F88-448E-4BB5-8539-C924194C46A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C9925BC-65FF-47BF-92DC-47CDC87DF3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5640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67F88-448E-4BB5-8539-C924194C46A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25BC-65FF-47BF-92DC-47CDC87DF3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8240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A767F88-448E-4BB5-8539-C924194C46A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C9925BC-65FF-47BF-92DC-47CDC87DF3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6251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67F88-448E-4BB5-8539-C924194C46A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25BC-65FF-47BF-92DC-47CDC87DF3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151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67F88-448E-4BB5-8539-C924194C46A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25BC-65FF-47BF-92DC-47CDC87DF3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0409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67F88-448E-4BB5-8539-C924194C46A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25BC-65FF-47BF-92DC-47CDC87DF3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6638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67F88-448E-4BB5-8539-C924194C46A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25BC-65FF-47BF-92DC-47CDC87DF3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2269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67F88-448E-4BB5-8539-C924194C46A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25BC-65FF-47BF-92DC-47CDC87DF3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7793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67F88-448E-4BB5-8539-C924194C46A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25BC-65FF-47BF-92DC-47CDC87DF3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179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67F88-448E-4BB5-8539-C924194C46A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3/30/2015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925BC-65FF-47BF-92DC-47CDC87DF3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19694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wadQyH54bw&amp;list=PLab3JmhkJbjbayZkswjz0QH3yfEnU6fD3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302608"/>
            <a:ext cx="9448800" cy="182509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dirty="0" err="1" smtClean="0"/>
              <a:t>BuLLYING</a:t>
            </a:r>
            <a:r>
              <a:rPr lang="en-US" sz="8000" dirty="0"/>
              <a:t> </a:t>
            </a:r>
            <a:r>
              <a:rPr lang="en-US" sz="8000" dirty="0" smtClean="0"/>
              <a:t>&amp; Cyber…</a:t>
            </a:r>
            <a:br>
              <a:rPr lang="en-US" sz="8000" dirty="0" smtClean="0"/>
            </a:br>
            <a:r>
              <a:rPr lang="en-US" sz="8000" dirty="0" smtClean="0"/>
              <a:t>stuff!?!?</a:t>
            </a:r>
            <a:r>
              <a:rPr lang="en-US" sz="8000" dirty="0" smtClean="0">
                <a:sym typeface="Wingdings" panose="05000000000000000000" pitchFamily="2" charset="2"/>
              </a:rPr>
              <a:t> 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7704"/>
            <a:ext cx="9448800" cy="685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What it is… &amp; What to do? </a:t>
            </a:r>
          </a:p>
          <a:p>
            <a:pPr algn="ctr"/>
            <a:r>
              <a:rPr lang="en-US" sz="3600" dirty="0" smtClean="0"/>
              <a:t>MAYBE??? </a:t>
            </a:r>
            <a:r>
              <a:rPr lang="en-US" sz="3600" dirty="0" smtClean="0">
                <a:sym typeface="Wingdings" panose="05000000000000000000" pitchFamily="2" charset="2"/>
              </a:rPr>
              <a:t> 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26179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607276" y="3052119"/>
            <a:ext cx="57088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the opening video. </a:t>
            </a:r>
          </a:p>
          <a:p>
            <a:r>
              <a:rPr lang="en-US" u="sng" dirty="0" smtClean="0">
                <a:hlinkClick r:id="rId2"/>
              </a:rPr>
              <a:t>https://www.youtube.com/watch?v=CwadQyH54bw&amp;list=PLab3JmhkJbjbayZkswjz0QH3yfEnU6fD3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20351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27</Words>
  <Application>Microsoft Office PowerPoint</Application>
  <PresentationFormat>Custom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Vapor Trail</vt:lpstr>
      <vt:lpstr>BuLLYING &amp; Cyber… stuff!?!? </vt:lpstr>
      <vt:lpstr>Video</vt:lpstr>
    </vt:vector>
  </TitlesOfParts>
  <Company>Onslow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BuLLYING &amp; Cyber… stuff!?!? </dc:title>
  <dc:creator>Nicole Cox</dc:creator>
  <cp:lastModifiedBy>Michael Elder</cp:lastModifiedBy>
  <cp:revision>3</cp:revision>
  <dcterms:created xsi:type="dcterms:W3CDTF">2015-02-23T13:35:10Z</dcterms:created>
  <dcterms:modified xsi:type="dcterms:W3CDTF">2015-03-30T19:44:33Z</dcterms:modified>
</cp:coreProperties>
</file>