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73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60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981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80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7496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796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52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04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346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88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21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434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336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274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33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482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04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07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67F88-448E-4BB5-8539-C924194C46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925BC-65FF-47BF-92DC-47CDC87DF3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9596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Bullying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Is the intentional harm-doing where a negative action is repeated over time, and there is an imbalance of power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019031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Cyberbullying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Is bullying, but with the willful and repeated harm inflicted through the use of computers, cell phones, and other electronic devices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881868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6717" y="764373"/>
            <a:ext cx="8999483" cy="1293028"/>
          </a:xfrm>
        </p:spPr>
        <p:txBody>
          <a:bodyPr>
            <a:normAutofit/>
          </a:bodyPr>
          <a:lstStyle/>
          <a:p>
            <a:r>
              <a:rPr lang="en-US" sz="6000" dirty="0" smtClean="0"/>
              <a:t>Components of Both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Involves aggressive behavior</a:t>
            </a:r>
          </a:p>
          <a:p>
            <a:r>
              <a:rPr lang="en-US" sz="4000" dirty="0" smtClean="0"/>
              <a:t>Typically involves a pattern of behavior repeated over time</a:t>
            </a:r>
          </a:p>
          <a:p>
            <a:r>
              <a:rPr lang="en-US" sz="4000" dirty="0" smtClean="0"/>
              <a:t>Imbalance of power or strength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76404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117" y="764373"/>
            <a:ext cx="10371083" cy="1293028"/>
          </a:xfrm>
        </p:spPr>
        <p:txBody>
          <a:bodyPr>
            <a:noAutofit/>
          </a:bodyPr>
          <a:lstStyle/>
          <a:p>
            <a:r>
              <a:rPr lang="en-US" sz="6000" dirty="0" smtClean="0"/>
              <a:t>Non Suicidal Self Injury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87132"/>
            <a:ext cx="10820400" cy="4024125"/>
          </a:xfrm>
        </p:spPr>
        <p:txBody>
          <a:bodyPr>
            <a:noAutofit/>
          </a:bodyPr>
          <a:lstStyle/>
          <a:p>
            <a:r>
              <a:rPr lang="en-US" sz="3200" dirty="0" smtClean="0"/>
              <a:t>Also known as NSSI</a:t>
            </a:r>
          </a:p>
          <a:p>
            <a:r>
              <a:rPr lang="en-US" sz="3200" dirty="0" smtClean="0"/>
              <a:t>Examples: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1. cutting arms and legs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2. choking game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3. cinnamon game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4. eraser challenge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5. pulling out hair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6. “trolling” </a:t>
            </a:r>
            <a:endParaRPr lang="en-US" sz="3200" dirty="0"/>
          </a:p>
        </p:txBody>
      </p:sp>
      <p:sp>
        <p:nvSpPr>
          <p:cNvPr id="4" name="Right Brace 3"/>
          <p:cNvSpPr/>
          <p:nvPr/>
        </p:nvSpPr>
        <p:spPr>
          <a:xfrm>
            <a:off x="6320658" y="3018284"/>
            <a:ext cx="1324304" cy="329580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6993" y="3180160"/>
            <a:ext cx="30112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prstClr val="white"/>
                </a:solidFill>
              </a:rPr>
              <a:t>Posting Pictures</a:t>
            </a:r>
          </a:p>
          <a:p>
            <a:pPr algn="ctr"/>
            <a:r>
              <a:rPr lang="en-US" sz="5400" dirty="0">
                <a:solidFill>
                  <a:prstClr val="white"/>
                </a:solidFill>
              </a:rPr>
              <a:t> Online</a:t>
            </a:r>
            <a:endParaRPr lang="en-US" sz="5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1675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269" y="1194968"/>
            <a:ext cx="10820399" cy="2801935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#It’s Everywhere</a:t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>#Lingo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20682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55" y="1505351"/>
            <a:ext cx="11800490" cy="1978829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Intellect &amp; emotions are Inseparable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5441" y="3838903"/>
            <a:ext cx="10925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prstClr val="white"/>
                </a:solidFill>
              </a:rPr>
              <a:t>You have to address the head &amp; the heart! </a:t>
            </a:r>
            <a:endParaRPr lang="en-US" sz="4000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5676" y="4901512"/>
            <a:ext cx="60854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prstClr val="white"/>
                </a:solidFill>
              </a:rPr>
              <a:t>T.R.U.S.T.T.</a:t>
            </a:r>
            <a:endParaRPr lang="en-US" sz="9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2811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101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Bullying</vt:lpstr>
      <vt:lpstr>Cyberbullying</vt:lpstr>
      <vt:lpstr>Components of Both</vt:lpstr>
      <vt:lpstr>Non Suicidal Self Injury</vt:lpstr>
      <vt:lpstr>#It’s Everywhere  #Lingo</vt:lpstr>
      <vt:lpstr>Intellect &amp; emotions are Inseparable. </vt:lpstr>
    </vt:vector>
  </TitlesOfParts>
  <Company>Onslow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Cox</dc:creator>
  <cp:lastModifiedBy>Nicole Cox</cp:lastModifiedBy>
  <cp:revision>3</cp:revision>
  <dcterms:created xsi:type="dcterms:W3CDTF">2015-02-23T13:28:11Z</dcterms:created>
  <dcterms:modified xsi:type="dcterms:W3CDTF">2015-02-23T13:38:44Z</dcterms:modified>
</cp:coreProperties>
</file>