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7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0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5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4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9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957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3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1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52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55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A4BA-22FB-43A1-B67F-E8458D3629FA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851F-B0AA-48E5-8B0C-6DF3F308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66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Jessica Logan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22" y="2132722"/>
            <a:ext cx="4994278" cy="3755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807" y="1497724"/>
            <a:ext cx="53445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18 year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In a committed relationship and sent her boyfriend “some pictures”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After the relationship end…the pictures were shared.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She was then harassed, being  called </a:t>
            </a:r>
            <a:r>
              <a:rPr lang="en-US" sz="2400" dirty="0">
                <a:solidFill>
                  <a:prstClr val="white"/>
                </a:solidFill>
              </a:rPr>
              <a:t>a slut and a whore. </a:t>
            </a:r>
            <a:endParaRPr lang="en-US" sz="24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She </a:t>
            </a:r>
            <a:r>
              <a:rPr lang="en-US" sz="2400" dirty="0">
                <a:solidFill>
                  <a:prstClr val="white"/>
                </a:solidFill>
              </a:rPr>
              <a:t>was miserable and depressed, afraid even to go to school</a:t>
            </a:r>
            <a:r>
              <a:rPr lang="en-US" sz="2400" dirty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Eventually, she hung herself in her bedroom closet. </a:t>
            </a:r>
          </a:p>
        </p:txBody>
      </p:sp>
    </p:spTree>
    <p:extLst>
      <p:ext uri="{BB962C8B-B14F-4D97-AF65-F5344CB8AC3E}">
        <p14:creationId xmlns:p14="http://schemas.microsoft.com/office/powerpoint/2010/main" val="2112450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</a:t>
            </a:r>
            <a:r>
              <a:rPr lang="en-US" dirty="0" err="1" smtClean="0"/>
              <a:t>Witsell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03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13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Sexting a picture of her breasts to her boyfriend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Picture ended up going viral to a neighboring 6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Started a “burn book” &amp; a Hope Hater 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Hung herself in her bedroom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0015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422" y="764373"/>
            <a:ext cx="5534778" cy="1293028"/>
          </a:xfrm>
        </p:spPr>
        <p:txBody>
          <a:bodyPr/>
          <a:lstStyle/>
          <a:p>
            <a:r>
              <a:rPr lang="en-US" dirty="0" smtClean="0"/>
              <a:t>Taylor Wynn &amp; </a:t>
            </a:r>
            <a:r>
              <a:rPr lang="en-US" dirty="0" err="1" smtClean="0"/>
              <a:t>Mckenzie</a:t>
            </a:r>
            <a:r>
              <a:rPr lang="en-US" dirty="0" smtClean="0"/>
              <a:t> Barker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22" y="1946492"/>
            <a:ext cx="5534778" cy="4131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44" y="764373"/>
            <a:ext cx="58332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Taylor Wynn, 16 &amp; McKenzie Barker, 15, charged with </a:t>
            </a:r>
            <a:r>
              <a:rPr lang="en-US" dirty="0" err="1">
                <a:solidFill>
                  <a:prstClr val="white"/>
                </a:solidFill>
              </a:rPr>
              <a:t>cyberstalking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created a Facebook page in the name of a classmate - complete with their classmate's head on a "nude prepubescent girl's body,"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Next to the doctored photo, the girls added the comment "I am a member of the Itty Bitty </a:t>
            </a:r>
            <a:r>
              <a:rPr lang="en-US" dirty="0" err="1">
                <a:solidFill>
                  <a:prstClr val="white"/>
                </a:solidFill>
              </a:rPr>
              <a:t>Titty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Comitty</a:t>
            </a:r>
            <a:r>
              <a:rPr lang="en-US" dirty="0">
                <a:solidFill>
                  <a:prstClr val="white"/>
                </a:solidFill>
              </a:rPr>
              <a:t>!! &lt;3 (sic).“</a:t>
            </a:r>
          </a:p>
          <a:p>
            <a:pPr algn="ctr" fontAlgn="base"/>
            <a:r>
              <a:rPr lang="en-US" dirty="0">
                <a:solidFill>
                  <a:prstClr val="white"/>
                </a:solidFill>
              </a:rPr>
              <a:t>Another picture on the fake Facebook page showed the victim's head with her mouth opened next to an adult male's erect penis, </a:t>
            </a:r>
            <a:endParaRPr lang="en-US" dirty="0">
              <a:solidFill>
                <a:prstClr val="white"/>
              </a:solidFill>
            </a:endParaRPr>
          </a:p>
          <a:p>
            <a:pPr algn="ctr" fontAlgn="base"/>
            <a:r>
              <a:rPr lang="en-US" dirty="0">
                <a:solidFill>
                  <a:prstClr val="white"/>
                </a:solidFill>
              </a:rPr>
              <a:t>Two </a:t>
            </a:r>
            <a:r>
              <a:rPr lang="en-US" dirty="0">
                <a:solidFill>
                  <a:prstClr val="white"/>
                </a:solidFill>
              </a:rPr>
              <a:t>weeks later, the sheriff received information that another Facebook account was created of the victim, with similar art.</a:t>
            </a:r>
          </a:p>
          <a:p>
            <a:pPr algn="ctr" fontAlgn="base"/>
            <a:r>
              <a:rPr lang="en-US" dirty="0">
                <a:solidFill>
                  <a:prstClr val="white"/>
                </a:solidFill>
              </a:rPr>
              <a:t>While the girls claimed it was all just in good fun, the victim didn't quite see it that way.</a:t>
            </a:r>
          </a:p>
          <a:p>
            <a:pPr algn="ctr" fontAlgn="base"/>
            <a:r>
              <a:rPr lang="en-US" dirty="0">
                <a:solidFill>
                  <a:prstClr val="white"/>
                </a:solidFill>
              </a:rPr>
              <a:t>Even </a:t>
            </a:r>
            <a:r>
              <a:rPr lang="en-US" dirty="0">
                <a:solidFill>
                  <a:prstClr val="white"/>
                </a:solidFill>
              </a:rPr>
              <a:t>while facing charges, the alleged bullies seemed to have no regrets.</a:t>
            </a:r>
          </a:p>
          <a:p>
            <a:pPr algn="ctr" fontAlgn="base"/>
            <a:r>
              <a:rPr lang="en-US" dirty="0">
                <a:solidFill>
                  <a:prstClr val="white"/>
                </a:solidFill>
              </a:rPr>
              <a:t>When asked by her mother, in front of police, what would possess her to do such a thing, Wynn reportedly replied, "Because nobody liked her."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9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160283"/>
            <a:ext cx="6873240" cy="1290145"/>
          </a:xfrm>
        </p:spPr>
        <p:txBody>
          <a:bodyPr/>
          <a:lstStyle/>
          <a:p>
            <a:r>
              <a:rPr lang="en-US" dirty="0" smtClean="0"/>
              <a:t>Michelle Edwards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476" y="1524000"/>
            <a:ext cx="6006662" cy="48178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High school senior suspended after posting on a friend’s FB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After making a 93 on a </a:t>
            </a:r>
            <a:r>
              <a:rPr lang="en-US" sz="1800" dirty="0"/>
              <a:t>English essay…The teacher called part of it "incoherent," and the friend was upset, so Edwards said she commiserated.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"</a:t>
            </a:r>
            <a:r>
              <a:rPr lang="en-US" sz="1800" dirty="0"/>
              <a:t>I say we shoot our </a:t>
            </a:r>
            <a:r>
              <a:rPr lang="en-US" sz="1800" dirty="0" err="1"/>
              <a:t>english</a:t>
            </a:r>
            <a:r>
              <a:rPr lang="en-US" sz="1800" dirty="0"/>
              <a:t> teacher in the face," she posted on the friend's wall. "But then again we might not be able to carry that out since we're so incoherent</a:t>
            </a:r>
            <a:r>
              <a:rPr lang="en-US" sz="18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Another teacher saw it &amp; reported it</a:t>
            </a:r>
            <a:r>
              <a:rPr lang="en-US" sz="1800" dirty="0"/>
              <a:t>.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Edwards </a:t>
            </a:r>
            <a:r>
              <a:rPr lang="en-US" sz="1800" dirty="0"/>
              <a:t>was thinking about attending Tidewater Community College next year, possibly to study design. She's also thought about becoming a teacher. That could all change, she said, if she gets expelled.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"</a:t>
            </a:r>
            <a:r>
              <a:rPr lang="en-US" sz="1800" dirty="0"/>
              <a:t>With this, there's no telling what will happen now."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12" y="677918"/>
            <a:ext cx="4714416" cy="55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5" y="764373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Ashley Payne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936" y="328738"/>
            <a:ext cx="3999843" cy="2444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38" y="2057401"/>
            <a:ext cx="11966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With a pint of beer in one hand and a glass of wine in the other, </a:t>
            </a:r>
          </a:p>
          <a:p>
            <a:r>
              <a:rPr lang="en-US" dirty="0">
                <a:solidFill>
                  <a:prstClr val="white"/>
                </a:solidFill>
              </a:rPr>
              <a:t>the worst thing you could accuse Ashley Payne of is mixing her drink.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But this happy holiday picture has cost the high school teacher her job after a parent spotted it on Facebook - and complained.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The picture was taken while travelling around Europe in the summer of 2009.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But Miss Payne, 24, was shocked when she was summoned to the principal's office at </a:t>
            </a:r>
            <a:r>
              <a:rPr lang="en-US" dirty="0" err="1">
                <a:solidFill>
                  <a:prstClr val="white"/>
                </a:solidFill>
              </a:rPr>
              <a:t>Apalachee</a:t>
            </a:r>
            <a:r>
              <a:rPr lang="en-US" dirty="0">
                <a:solidFill>
                  <a:prstClr val="white"/>
                </a:solidFill>
              </a:rPr>
              <a:t> High School, in Winder, Georgia, and offered an ultimatum.</a:t>
            </a:r>
          </a:p>
          <a:p>
            <a:r>
              <a:rPr lang="en-US" dirty="0">
                <a:solidFill>
                  <a:prstClr val="white"/>
                </a:solidFill>
              </a:rPr>
              <a:t>She told CBS News: 'He just asked me, "Do you have a Facebook page?" </a:t>
            </a:r>
          </a:p>
          <a:p>
            <a:r>
              <a:rPr lang="en-US" dirty="0">
                <a:solidFill>
                  <a:prstClr val="white"/>
                </a:solidFill>
              </a:rPr>
              <a:t>'And you know, I'm confused as to why I am being asked this, but I said, "Yes",  and he said, "Do you have any pictures of yourself up there with alcohol?"'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He then offered her an option: resign or be suspended.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She chose to resign.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- See more at: http://www.georgianewsday.com/news/61845-teacher-ashley-payne-fired-for-posting-picture-of-herself-holding-beer-on-facebook.html#sthash.rayB9OBI.dpuf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Carly McKinney </a:t>
            </a:r>
            <a:r>
              <a:rPr lang="en-US" dirty="0" err="1" smtClean="0"/>
              <a:t>aka.CrunkBear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" y="178348"/>
            <a:ext cx="3333750" cy="451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83" y="2396359"/>
            <a:ext cx="2892782" cy="4369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3773" y="23963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Overland High teacher Carly McKinney made international headlines after being suspended in the wake of tweets featuring NSFW photos and jokes about drugs.</a:t>
            </a:r>
          </a:p>
          <a:p>
            <a:r>
              <a:rPr lang="en-US" dirty="0">
                <a:solidFill>
                  <a:prstClr val="white"/>
                </a:solidFill>
              </a:rPr>
              <a:t>She insisted that someone with access to the account had posted items without her say-so, including photos like this one....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159" y="4581069"/>
            <a:ext cx="5194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…and this one…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also featured were tweets like "Naked. Wet. Stoned" and "Watching a drug bust go down in the parking lot. It's funny </a:t>
            </a:r>
            <a:r>
              <a:rPr lang="en-US" dirty="0" err="1">
                <a:solidFill>
                  <a:prstClr val="white"/>
                </a:solidFill>
              </a:rPr>
              <a:t>cuz</a:t>
            </a:r>
            <a:r>
              <a:rPr lang="en-US" dirty="0">
                <a:solidFill>
                  <a:prstClr val="white"/>
                </a:solidFill>
              </a:rPr>
              <a:t> I have weed in my car in the staff parking lot."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4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317938"/>
            <a:ext cx="6873240" cy="1600200"/>
          </a:xfrm>
        </p:spPr>
        <p:txBody>
          <a:bodyPr/>
          <a:lstStyle/>
          <a:p>
            <a:r>
              <a:rPr lang="en-US" dirty="0" smtClean="0"/>
              <a:t>Monona, Wisconsin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83" y="3390407"/>
            <a:ext cx="11674366" cy="3094485"/>
          </a:xfrm>
        </p:spPr>
        <p:txBody>
          <a:bodyPr>
            <a:noAutofit/>
          </a:bodyPr>
          <a:lstStyle/>
          <a:p>
            <a:r>
              <a:rPr lang="en-US" sz="2000" dirty="0"/>
              <a:t>Raising a bully in Monona, Wisc., can cost parents a pretty penny.</a:t>
            </a:r>
          </a:p>
          <a:p>
            <a:endParaRPr lang="en-US" sz="2000" dirty="0"/>
          </a:p>
          <a:p>
            <a:r>
              <a:rPr lang="en-US" sz="2000" dirty="0"/>
              <a:t>Police in the town are now holding parents liable for failing to address their kids' bad behavior. Bullying fines start at $114 and repeat offenses can cost parents up to $177 every time.</a:t>
            </a:r>
          </a:p>
          <a:p>
            <a:endParaRPr lang="en-US" sz="2000" dirty="0"/>
          </a:p>
          <a:p>
            <a:r>
              <a:rPr lang="en-US" sz="2000" dirty="0"/>
              <a:t>The new municipal ordinance is a response to an uptick in school shootings, teen suicides and cyber bullying. Monona Police Chief Walter </a:t>
            </a:r>
            <a:r>
              <a:rPr lang="en-US" sz="2000" dirty="0" err="1"/>
              <a:t>Ostrenga</a:t>
            </a:r>
            <a:r>
              <a:rPr lang="en-US" sz="2000" dirty="0"/>
              <a:t> believes that solutions to this "global" problem start at home. He's hoping that the citations will push parents to take responsibility for their children's actions.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19" y="70945"/>
            <a:ext cx="4961291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3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Vapor Trail</vt:lpstr>
      <vt:lpstr>PowerPoint Presentation</vt:lpstr>
      <vt:lpstr>Jessica Logan</vt:lpstr>
      <vt:lpstr>Hope Witsell </vt:lpstr>
      <vt:lpstr>Taylor Wynn &amp; Mckenzie Barker</vt:lpstr>
      <vt:lpstr>Michelle Edwards</vt:lpstr>
      <vt:lpstr>Ashley Payne</vt:lpstr>
      <vt:lpstr>Carly McKinney aka.CrunkBear</vt:lpstr>
      <vt:lpstr>Monona, Wisconsin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Cox</dc:creator>
  <cp:lastModifiedBy>Nicole Cox</cp:lastModifiedBy>
  <cp:revision>1</cp:revision>
  <dcterms:created xsi:type="dcterms:W3CDTF">2015-02-23T13:29:01Z</dcterms:created>
  <dcterms:modified xsi:type="dcterms:W3CDTF">2015-02-23T13:29:11Z</dcterms:modified>
</cp:coreProperties>
</file>