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2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5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12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4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72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4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2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4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7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7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3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4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7F88-448E-4BB5-8539-C924194C46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25BC-65FF-47BF-92DC-47CDC87DF3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4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hBXlVTNZs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4" y="1505353"/>
            <a:ext cx="11264462" cy="50688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#Disengagement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#Steps for Families &amp; Schools to Stop Bullying/Cyberbullying</a:t>
            </a:r>
            <a:br>
              <a:rPr lang="en-US" sz="60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50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5055" y="2057401"/>
            <a:ext cx="7086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Assault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Stalking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Sexual Harassment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Domestic Violence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Defamation of Character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Child Pornography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79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#Takeaways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20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on our campuses?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7786" y="2427890"/>
            <a:ext cx="11146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“Awareness without action is a successful 	lawsuit waiting to happen.”</a:t>
            </a:r>
          </a:p>
          <a:p>
            <a:r>
              <a:rPr lang="en-US" sz="4000" dirty="0">
                <a:solidFill>
                  <a:prstClr val="white"/>
                </a:solidFill>
              </a:rPr>
              <a:t>	</a:t>
            </a:r>
            <a:r>
              <a:rPr lang="en-US" sz="4000" dirty="0">
                <a:solidFill>
                  <a:prstClr val="white"/>
                </a:solidFill>
              </a:rPr>
              <a:t>					</a:t>
            </a:r>
          </a:p>
          <a:p>
            <a:r>
              <a:rPr lang="en-US" sz="4000" dirty="0">
                <a:solidFill>
                  <a:prstClr val="white"/>
                </a:solidFill>
              </a:rPr>
              <a:t>	</a:t>
            </a:r>
            <a:r>
              <a:rPr lang="en-US" sz="4000" dirty="0">
                <a:solidFill>
                  <a:prstClr val="white"/>
                </a:solidFill>
              </a:rPr>
              <a:t>			~ Mary Jo </a:t>
            </a:r>
            <a:r>
              <a:rPr lang="en-US" sz="4000" dirty="0" err="1">
                <a:solidFill>
                  <a:prstClr val="white"/>
                </a:solidFill>
              </a:rPr>
              <a:t>McGraft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1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strategies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848" y="1686910"/>
            <a:ext cx="88129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Marking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Wearing rubber 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Rubbing 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Putting hands in cold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BUTTERFLY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The HAPPY Box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834" y="1686910"/>
            <a:ext cx="3192304" cy="2809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48" y="4564170"/>
            <a:ext cx="4790090" cy="21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3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7" y="764372"/>
            <a:ext cx="11477296" cy="185270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Things to consider when informing parents/Guardians of Student Self-harm and/or Ideation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8049" y="2877207"/>
            <a:ext cx="100268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Inform student of disclosure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Prepare students for parent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Have as much information as possible before contacting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Assess prior knowledge of self-harm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Be mindful of cultural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Provide recommendations based on risk of harm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5379" y="2853559"/>
            <a:ext cx="8284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hlinkClick r:id="rId2"/>
              </a:rPr>
              <a:t>https://www.youtube.com/watch?v=fhXlVTNZsg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6800" y="1688069"/>
            <a:ext cx="570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https://</a:t>
            </a:r>
            <a:r>
              <a:rPr lang="en-US" dirty="0">
                <a:solidFill>
                  <a:prstClr val="white"/>
                </a:solidFill>
              </a:rPr>
              <a:t>www.youtube.com/watch?v=fhBXlVTNZsg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1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399" cy="1485170"/>
          </a:xfrm>
        </p:spPr>
        <p:txBody>
          <a:bodyPr/>
          <a:lstStyle/>
          <a:p>
            <a:pPr algn="ctr"/>
            <a:r>
              <a:rPr lang="en-US" dirty="0" smtClean="0"/>
              <a:t>If perception is reality then we must work to change our reality…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751" y="2538140"/>
            <a:ext cx="10490200" cy="95567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“The process of change should be not a thunderstorm on a barren island, but a gentle rain over time.”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95388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#Disengagement   #Steps for Families &amp; Schools to Stop Bullying/Cyberbullying  </vt:lpstr>
      <vt:lpstr>Charges</vt:lpstr>
      <vt:lpstr>#Takeaways</vt:lpstr>
      <vt:lpstr>What to do on our campuses?</vt:lpstr>
      <vt:lpstr>Substitution strategies</vt:lpstr>
      <vt:lpstr>Things to consider when informing parents/Guardians of Student Self-harm and/or Ideation</vt:lpstr>
      <vt:lpstr>Video</vt:lpstr>
      <vt:lpstr>If perception is reality then we must work to change our reality…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#Disengagement   #Steps for Families &amp; Schools to Stop Bullying/Cyberbullying  </dc:title>
  <dc:creator>Nicole Cox</dc:creator>
  <cp:lastModifiedBy>Nicole Cox</cp:lastModifiedBy>
  <cp:revision>1</cp:revision>
  <dcterms:created xsi:type="dcterms:W3CDTF">2015-02-23T13:29:45Z</dcterms:created>
  <dcterms:modified xsi:type="dcterms:W3CDTF">2015-02-23T13:29:54Z</dcterms:modified>
</cp:coreProperties>
</file>