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93" r:id="rId4"/>
    <p:sldId id="295" r:id="rId5"/>
    <p:sldId id="297" r:id="rId6"/>
    <p:sldId id="299" r:id="rId7"/>
    <p:sldId id="301" r:id="rId8"/>
    <p:sldId id="303" r:id="rId9"/>
    <p:sldId id="275" r:id="rId10"/>
    <p:sldId id="265" r:id="rId11"/>
    <p:sldId id="263" r:id="rId12"/>
    <p:sldId id="273" r:id="rId13"/>
    <p:sldId id="266" r:id="rId14"/>
    <p:sldId id="272" r:id="rId15"/>
    <p:sldId id="267" r:id="rId16"/>
    <p:sldId id="268" r:id="rId17"/>
    <p:sldId id="271" r:id="rId18"/>
    <p:sldId id="274" r:id="rId19"/>
    <p:sldId id="305" r:id="rId20"/>
    <p:sldId id="279" r:id="rId21"/>
    <p:sldId id="270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6" r:id="rId35"/>
    <p:sldId id="290" r:id="rId36"/>
    <p:sldId id="291" r:id="rId37"/>
    <p:sldId id="30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55E07"/>
    <a:srgbClr val="F89B3E"/>
    <a:srgbClr val="777777"/>
    <a:srgbClr val="4D4D4D"/>
    <a:srgbClr val="F5D4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4" autoAdjust="0"/>
    <p:restoredTop sz="94660"/>
  </p:normalViewPr>
  <p:slideViewPr>
    <p:cSldViewPr showGuides="1">
      <p:cViewPr>
        <p:scale>
          <a:sx n="70" d="100"/>
          <a:sy n="70" d="100"/>
        </p:scale>
        <p:origin x="-882" y="-744"/>
      </p:cViewPr>
      <p:guideLst>
        <p:guide orient="horz" pos="32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1676400"/>
            <a:ext cx="8991600" cy="1143000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91000"/>
            <a:ext cx="6400800" cy="1752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>
              <a:buFontTx/>
              <a:buNone/>
              <a:defRPr sz="2800" b="1" cap="none" spc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F943CF-3405-4F14-8BFE-168962678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67290-3C86-4217-B0D4-B17A96C9EE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378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66800"/>
            <a:ext cx="2209800" cy="5059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66800"/>
            <a:ext cx="6477000" cy="5059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D5B6-A12B-46F6-836F-4B65E9D90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90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83506-1B21-41AF-831A-C2B9C28E5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714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45E9-00BA-434E-AAE0-9D614989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624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276600"/>
            <a:ext cx="40005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276600"/>
            <a:ext cx="40005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72578-A49C-48E6-B55C-752FD61F9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FFC90-70CD-4E41-B730-4C03613A8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227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33C59-32C7-4C80-ADB3-E87D9C2EE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6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4163A-2E18-4569-878F-991CEC369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97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9328-C775-42C3-B063-DE9B30456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633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6E146-23F6-46CB-9A4B-0A4AE3BA64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47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xtbox7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44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0668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276600"/>
            <a:ext cx="8153400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22C122-04C1-48A3-A1A5-76792E0C18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1430"/>
          <a:solidFill>
            <a:schemeClr val="accent6">
              <a:lumMod val="20000"/>
              <a:lumOff val="80000"/>
            </a:schemeClr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Q7ce9xECyj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openxmlformats.org/officeDocument/2006/relationships/image" Target="../media/image6.png"/><Relationship Id="rId5" Type="http://schemas.microsoft.com/office/2007/relationships/media" Target="../media/media3.wav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halloweenmagazine.com/play.htm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143000"/>
            <a:ext cx="8991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000" dirty="0" smtClean="0">
                <a:ln w="50800"/>
                <a:solidFill>
                  <a:schemeClr val="accent3"/>
                </a:solidFill>
                <a:effectLst/>
                <a:latin typeface="Chiller" pitchFamily="82" charset="0"/>
              </a:rPr>
              <a:t>Creeping with Caution:  </a:t>
            </a:r>
            <a:r>
              <a:rPr lang="en-US" sz="7200" dirty="0" smtClean="0">
                <a:ln w="5080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Chiller" pitchFamily="82" charset="0"/>
              </a:rPr>
              <a:t/>
            </a:r>
            <a:br>
              <a:rPr lang="en-US" sz="7200" dirty="0" smtClean="0">
                <a:ln w="5080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Chiller" pitchFamily="82" charset="0"/>
              </a:rPr>
            </a:br>
            <a:r>
              <a:rPr lang="en-US" sz="7200" dirty="0" smtClean="0">
                <a:ln w="5080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Chiller" pitchFamily="82" charset="0"/>
              </a:rPr>
              <a:t>How to Slither through Halloween Safely!</a:t>
            </a:r>
            <a:endParaRPr lang="en-US" sz="7200" dirty="0">
              <a:ln w="50800"/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  <a:latin typeface="Chiller" pitchFamily="82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85232" y="6172200"/>
            <a:ext cx="3858768" cy="685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Edited By Mr. D</a:t>
            </a:r>
            <a:endParaRPr lang="en-US" sz="4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14600"/>
            <a:ext cx="4221480" cy="4221480"/>
          </a:xfrm>
          <a:prstGeom prst="rect">
            <a:avLst/>
          </a:prstGeom>
        </p:spPr>
      </p:pic>
      <p:pic>
        <p:nvPicPr>
          <p:cNvPr id="2" name="owl_3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st="99.9856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1.77613E-6 C 4.16667E-6 0.03307 0.07517 0.0599 0.16666 0.0599 C 0.27465 0.0599 0.31371 0.03007 0.3302 0.01203 L 0.34704 -0.01202 C 0.36388 -0.03006 0.40538 -0.0599 0.52743 -0.0599 C 0.60555 -0.0599 0.69427 -0.03307 0.69427 -1.77613E-6 C 0.69427 0.03307 0.60555 0.0599 0.52743 0.0599 C 0.40538 0.0599 0.36388 0.03007 0.34704 0.01203 L 0.3302 -0.01202 C 0.31371 -0.03006 0.27465 -0.0599 0.16666 -0.0599 C 0.07517 -0.0599 4.16667E-6 -0.03307 4.16667E-6 -1.77613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9057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763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Planning your Fright Night</a:t>
            </a:r>
            <a:endParaRPr lang="en-US" sz="8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4021" y="2888519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hiller" pitchFamily="82" charset="0"/>
              </a:rPr>
              <a:t>Before you go out, plan your trip, and let your adult know where you’re going.</a:t>
            </a:r>
            <a:endParaRPr lang="en-US" sz="5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95049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hiller" pitchFamily="82" charset="0"/>
              </a:rPr>
              <a:t>Check in with your adult by cell phone during your evening.</a:t>
            </a:r>
            <a:endParaRPr lang="en-US" sz="5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7460" y="2895049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hiller" pitchFamily="82" charset="0"/>
              </a:rPr>
              <a:t>Set a time for returning home, and stick to it!</a:t>
            </a:r>
            <a:endParaRPr lang="en-US" sz="5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8200" y="2888519"/>
            <a:ext cx="3810000" cy="3704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879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" grpId="0"/>
      <p:bldP spid="2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Haunting in Your ‘Hood</a:t>
            </a:r>
            <a:endParaRPr lang="en-US" sz="8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13501"/>
            <a:ext cx="333375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1350" y="2909833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hiller" pitchFamily="82" charset="0"/>
              </a:rPr>
              <a:t>NEVER go out alone!</a:t>
            </a:r>
            <a:endParaRPr lang="en-US" sz="5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350" y="3765464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hiller" pitchFamily="82" charset="0"/>
              </a:rPr>
              <a:t>Walk in groups and bring a responsible adult or older person.</a:t>
            </a:r>
            <a:endParaRPr lang="en-US" sz="5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1350" y="35814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hiller" pitchFamily="82" charset="0"/>
              </a:rPr>
              <a:t>Do not go into anyone’s home OR car!</a:t>
            </a:r>
            <a:endParaRPr lang="en-US" sz="54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What to Bring with You</a:t>
            </a:r>
            <a:endParaRPr lang="en-US" sz="8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830"/>
            <a:ext cx="3567326" cy="356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223">
            <a:off x="7672926" y="2594065"/>
            <a:ext cx="504825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6555" y="2520409"/>
            <a:ext cx="370764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A flashlight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A cell phone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A whistle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A super big bag for goodies!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3591911"/>
            <a:ext cx="600075" cy="108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86">
            <a:off x="7439562" y="4632985"/>
            <a:ext cx="97155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510" y="2550908"/>
            <a:ext cx="3959170" cy="395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6466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3648" y="0"/>
            <a:ext cx="9125802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6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Slithering from House to House</a:t>
            </a:r>
            <a:endParaRPr lang="en-US" sz="76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3426810"/>
            <a:ext cx="547389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Go to houses that have lights on or Halloween decorations.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268" y="3429000"/>
            <a:ext cx="545455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Be careful around jack o’ lanterns and cords to decorations.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310"/>
            <a:ext cx="3492690" cy="3492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8523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6096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Beware of Ghosts</a:t>
            </a:r>
            <a:b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</a:br>
            <a:endParaRPr lang="en-US" sz="8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3" y="3772763"/>
            <a:ext cx="4419600" cy="3219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227" y="3505200"/>
            <a:ext cx="41833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Walk only on the sidewalks.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390037"/>
            <a:ext cx="460327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Look both ways when crossing the street.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4710" y="3772763"/>
            <a:ext cx="498825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Take little ones’ hands.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7539" y="3357265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Don’t take short cuts through alleys or fields!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362483" y="1523620"/>
            <a:ext cx="45094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 cap="none" spc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AND Cars!</a:t>
            </a:r>
            <a: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/>
            </a:r>
            <a:b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</a:br>
            <a:endParaRPr lang="en-US" sz="8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430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Spooking in Style</a:t>
            </a:r>
            <a:endParaRPr lang="en-US" sz="80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199"/>
            <a:ext cx="2801647" cy="2801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3437497"/>
            <a:ext cx="2667000" cy="3604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3591" y="3163566"/>
            <a:ext cx="545455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Wear comfortable shoes: ones you can walk and run in.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447" y="3180395"/>
            <a:ext cx="545455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If you’ve got a mask, take it off while walking and crossing the street.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2440" y="3163566"/>
            <a:ext cx="5951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If you have a dark costume, wear a glowstick or a necklace, and put reflective tape on your back.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346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6" grpId="0"/>
      <p:bldP spid="6" grpId="1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4572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No Tricks with Treats</a:t>
            </a:r>
            <a:endParaRPr lang="en-US" sz="88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8" y="3383507"/>
            <a:ext cx="333375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730" y="3048000"/>
            <a:ext cx="5951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Wait until you get home to eat any candy.  Have someone check it out for you!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694" y="3657600"/>
            <a:ext cx="595156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Throw away any candy with open wrappers.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9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30875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Stranger Safety</a:t>
            </a:r>
            <a:endParaRPr lang="en-US" sz="88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54" y="3417415"/>
            <a:ext cx="3321406" cy="3516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5144" y="3390037"/>
            <a:ext cx="595156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Do not go anywhere with a stranger! PERIOD!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9500" y="3417415"/>
            <a:ext cx="595156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If someone stops you to ask for help, SCREAM and RUN to where people are!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8126" y="3417415"/>
            <a:ext cx="595156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If you are lost, find an adult with another group of tricksters, and ask for help.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962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5" grpId="1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Important Last Words</a:t>
            </a:r>
            <a:endParaRPr lang="en-US" sz="88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92795"/>
            <a:ext cx="2514600" cy="4093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3337" y="2667000"/>
            <a:ext cx="5951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Be a good goblin.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337" y="3608527"/>
            <a:ext cx="5951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Don’t be cruel.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Vandalism is never cool. 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Be kind to people and animals!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120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Halloween Safety</a:t>
            </a:r>
            <a:endParaRPr lang="en-US" sz="88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337" y="2667000"/>
            <a:ext cx="5951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590330"/>
            <a:ext cx="4274297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Click 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above</a:t>
            </a:r>
            <a:endParaRPr lang="en-US" sz="4400" b="1" dirty="0" smtClean="0">
              <a:solidFill>
                <a:schemeClr val="bg1"/>
              </a:solidFill>
              <a:effectLst/>
              <a:latin typeface="Chiller" pitchFamily="82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for some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Halloween</a:t>
            </a:r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 Safety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tips</a:t>
            </a:r>
            <a:endParaRPr lang="en-US" sz="4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pic>
        <p:nvPicPr>
          <p:cNvPr id="1026" name="Picture 2" descr="http://downloads.animationfactory.com/download/vampiress_evil_hissing_hg_clr.gif?t=1412864395&amp;m=32545321&amp;h=9fb45f229aa29eb9e1fb9813814abff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57297"/>
            <a:ext cx="21336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167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www.youtube.com/watch?v=Q7ce9xECyj8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311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6000" y="2971800"/>
            <a:ext cx="45624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Trick or treat game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8077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Place the following under the correct heading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Is it a Trick –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FALSE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Is it a Treat -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TRUE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8037" y="940804"/>
            <a:ext cx="67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anose="04020404031007020602" pitchFamily="82" charset="0"/>
              </a:rPr>
              <a:t>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091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Ready to Haunt?</a:t>
            </a:r>
            <a:endParaRPr lang="en-US" sz="88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43200"/>
            <a:ext cx="4038600" cy="4327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791" y="3048000"/>
            <a:ext cx="558420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See if you can pass this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True or False quiz.</a:t>
            </a:r>
            <a:endParaRPr lang="en-US" sz="54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181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/>
                <a:latin typeface="Chiller" pitchFamily="82" charset="0"/>
              </a:rPr>
              <a:t>It’s to DIE FOR!</a:t>
            </a:r>
            <a:endParaRPr lang="en-US" sz="6600" b="1" dirty="0">
              <a:solidFill>
                <a:schemeClr val="bg1"/>
              </a:solidFill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674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839200" cy="990600"/>
          </a:xfrm>
        </p:spPr>
        <p:txBody>
          <a:bodyPr/>
          <a:lstStyle/>
          <a:p>
            <a:r>
              <a:rPr lang="en-US" sz="72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True or False?</a:t>
            </a:r>
            <a:br>
              <a:rPr lang="en-US" sz="72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</a:br>
            <a:r>
              <a:rPr lang="en-US" sz="48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Click the letter to choose your answer.</a:t>
            </a:r>
            <a:endParaRPr lang="en-US" sz="48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2849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It is easy for drivers to see trick or treaters in the dark.</a:t>
            </a:r>
            <a:endParaRPr lang="en-US" sz="600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25069"/>
            <a:ext cx="2133600" cy="2398241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12057" y="4876800"/>
            <a:ext cx="568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T</a:t>
            </a:r>
            <a:endParaRPr lang="en-US" sz="8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28" y="4188433"/>
            <a:ext cx="2286000" cy="239824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457374" y="4938215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1250135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2279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828" y="5481850"/>
            <a:ext cx="50383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Yes, that IS </a:t>
            </a:r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correct</a:t>
            </a:r>
            <a:r>
              <a:rPr lang="en-US" sz="54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sz="5400" b="1" dirty="0">
              <a:ln w="11430"/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096784"/>
            <a:ext cx="914400" cy="1104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2979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2209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3550" y="5486400"/>
            <a:ext cx="56769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Nay, this is untrue!</a:t>
            </a:r>
            <a:endParaRPr lang="en-US" sz="6000" b="1" dirty="0">
              <a:ln w="11430"/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97217"/>
            <a:ext cx="829298" cy="108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963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True or False?</a:t>
            </a:r>
            <a:endParaRPr lang="en-US" sz="72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2849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You should have an adult check your candy before eating it.</a:t>
            </a:r>
            <a:endParaRPr lang="en-US" sz="600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9" y="4156202"/>
            <a:ext cx="2133600" cy="2398241"/>
          </a:xfrm>
          <a:prstGeom prst="rect">
            <a:avLst/>
          </a:prstGeom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24719" y="4910458"/>
            <a:ext cx="568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T</a:t>
            </a:r>
            <a:endParaRPr lang="en-US" sz="8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4156203"/>
            <a:ext cx="2286000" cy="239824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537263" y="4927518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2524451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2474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428" y="5486400"/>
            <a:ext cx="53431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Right you are!</a:t>
            </a:r>
            <a:endParaRPr lang="en-US" sz="6000" b="1" dirty="0">
              <a:ln w="11430"/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096784"/>
            <a:ext cx="914400" cy="1104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815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2209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4102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Bad blood, wrong answer!</a:t>
            </a:r>
            <a:endParaRPr lang="en-US" sz="6000" b="1" dirty="0">
              <a:ln w="11430"/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97217"/>
            <a:ext cx="829298" cy="108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54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True or False?</a:t>
            </a:r>
            <a:endParaRPr lang="en-US" sz="72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2849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Never go anywhere with a stranger.</a:t>
            </a:r>
            <a:endParaRPr lang="en-US" sz="600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41577"/>
            <a:ext cx="2286000" cy="2569544"/>
          </a:xfrm>
          <a:prstGeom prst="rect">
            <a:avLst/>
          </a:prstGeom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024266" y="4876800"/>
            <a:ext cx="568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T</a:t>
            </a:r>
            <a:endParaRPr lang="en-US" sz="8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87259"/>
            <a:ext cx="2362200" cy="2478181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019800" y="4888390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339874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165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287" y="5410200"/>
            <a:ext cx="53074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Absolutely!</a:t>
            </a:r>
            <a:endParaRPr lang="en-US" sz="6000" b="1" dirty="0">
              <a:ln w="11430"/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096784"/>
            <a:ext cx="914400" cy="1104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772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0309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816709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Wrong, I’ve tricked you!</a:t>
            </a:r>
            <a:endParaRPr lang="en-US" sz="6000" b="1" dirty="0">
              <a:ln w="11430"/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97217"/>
            <a:ext cx="829298" cy="108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067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867400"/>
            <a:ext cx="3544290" cy="78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7600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9112E-6 L 0.25625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True or False?</a:t>
            </a:r>
            <a:endParaRPr lang="en-US" sz="72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305800" cy="2849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Only little kids need to be safe while trick or treating.</a:t>
            </a:r>
            <a:endParaRPr lang="en-US" sz="600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2554"/>
            <a:ext cx="2133600" cy="2398241"/>
          </a:xfrm>
          <a:prstGeom prst="rect">
            <a:avLst/>
          </a:prstGeom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0920" y="4932067"/>
            <a:ext cx="568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T</a:t>
            </a:r>
            <a:endParaRPr lang="en-US" sz="8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63" y="4142554"/>
            <a:ext cx="2286000" cy="239824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454526" y="4932067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149626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2474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410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Wow, you’re incredible!</a:t>
            </a:r>
            <a:endParaRPr lang="en-US" sz="6000" b="1" dirty="0">
              <a:ln w="11430"/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096784"/>
            <a:ext cx="914400" cy="1104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745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9300" y="5410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Sorry…tis wrong!</a:t>
            </a:r>
            <a:endParaRPr lang="en-US" sz="6000" b="1" dirty="0">
              <a:ln w="11430"/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97217"/>
            <a:ext cx="829298" cy="108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854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True or False?</a:t>
            </a:r>
            <a:endParaRPr lang="en-US" sz="7200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86799" cy="2849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You’re going to have a safe and “SPOOKTACULAR”</a:t>
            </a:r>
            <a:r>
              <a:rPr lang="en-US" sz="7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 </a:t>
            </a:r>
          </a:p>
          <a:p>
            <a:pPr marL="0" indent="0" algn="ctr">
              <a:buNone/>
            </a:pPr>
            <a:r>
              <a:rPr lang="en-US" sz="7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Halloween</a:t>
            </a:r>
            <a:r>
              <a:rPr lang="en-US" sz="7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!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" y="4195546"/>
            <a:ext cx="2133600" cy="2398241"/>
          </a:xfrm>
          <a:prstGeom prst="rect">
            <a:avLst/>
          </a:prstGeom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894386" y="4876800"/>
            <a:ext cx="568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T</a:t>
            </a:r>
            <a:endParaRPr lang="en-US" sz="8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06" y="4223980"/>
            <a:ext cx="2286000" cy="2398240"/>
          </a:xfrm>
          <a:prstGeom prst="rect">
            <a:avLst/>
          </a:prstGeom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647869" y="4876800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1335732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ch_witch_s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53" y="1598950"/>
            <a:ext cx="2468494" cy="3708040"/>
          </a:xfrm>
        </p:spPr>
      </p:pic>
      <p:sp>
        <p:nvSpPr>
          <p:cNvPr id="2" name="TextBox 1"/>
          <p:cNvSpPr txBox="1"/>
          <p:nvPr/>
        </p:nvSpPr>
        <p:spPr>
          <a:xfrm>
            <a:off x="975531" y="152400"/>
            <a:ext cx="71929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Of course you will!</a:t>
            </a:r>
            <a:endParaRPr lang="en-US" sz="96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62" y="4995952"/>
            <a:ext cx="768027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 smtClean="0">
                <a:latin typeface="Chiller" pitchFamily="82" charset="0"/>
              </a:rPr>
              <a:t>Happy Halloween!</a:t>
            </a:r>
            <a:endParaRPr lang="en-US" sz="11500" b="1" dirty="0">
              <a:latin typeface="Chiller" pitchFamily="82" charset="0"/>
            </a:endParaRPr>
          </a:p>
        </p:txBody>
      </p:sp>
      <p:pic>
        <p:nvPicPr>
          <p:cNvPr id="4" name="thunder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1478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hich_witch_t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3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590800"/>
            <a:ext cx="8839200" cy="990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cap="none" spc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sz="7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Wishing you a safe and </a:t>
            </a:r>
          </a:p>
          <a:p>
            <a:r>
              <a:rPr lang="en-US" sz="7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Chiller" pitchFamily="82" charset="0"/>
              </a:rPr>
              <a:t>Happy Halloween!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Chiller" pitchFamily="82" charset="0"/>
              </a:rPr>
              <a:t>From Mr. “D”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iller" pitchFamily="82" charset="0"/>
              </a:rPr>
              <a:t>Next slide</a:t>
            </a:r>
          </a:p>
          <a:p>
            <a:endParaRPr lang="en-US" sz="1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Chiller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797" y="0"/>
            <a:ext cx="1907275" cy="2454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082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2276E-7 C 0.01459 -0.01896 0.03403 -0.037 0.07309 -0.037 C 0.11702 -0.037 0.1323 -0.01896 0.14671 3.42276E-7 C 0.16632 0.02104 0.18056 0.04209 0.22987 0.04209 C 0.27414 0.04209 0.28855 0.02104 0.30799 3.42276E-7 C 0.31737 -0.01896 0.33681 -0.037 0.38108 -0.037 C 0.41997 -0.037 0.43976 -0.01896 0.45487 3.42276E-7 C 0.46927 0.02104 0.48889 0.04209 0.53299 0.04209 C 0.57726 0.04209 0.61129 3.42276E-7 0.61129 0.00023 C 0.62552 -0.01896 0.6408 -0.037 0.68403 -0.037 C 0.7283 -0.037 0.74358 -0.01896 0.75799 3.42276E-7 C 0.77761 0.02104 0.79184 0.04209 0.84115 0.04209 C 0.88542 0.04209 0.89983 0.02104 0.91424 3.42276E-7 C 0.93368 -0.01896 0.94809 -0.037 0.99237 -0.037 C 1.03125 -0.037 1.05105 -0.01896 1.06615 3.42276E-7 C 1.08056 0.02104 1.10018 0.04209 1.14427 0.04209 C 1.18855 0.04209 1.20278 0.02104 1.22257 3.42276E-7 " pathEditMode="relative" rAng="0" ptsTypes="fffffffffffffffff">
                                      <p:cBhvr>
                                        <p:cTn id="9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91600" cy="2133600"/>
          </a:xfrm>
        </p:spPr>
        <p:txBody>
          <a:bodyPr/>
          <a:lstStyle/>
          <a:p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iller" pitchFamily="82" charset="0"/>
              </a:rPr>
              <a:t>Halloween Safety Game</a:t>
            </a:r>
            <a:b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iller" pitchFamily="82" charset="0"/>
              </a:rPr>
            </a:b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iller" pitchFamily="82" charset="0"/>
              </a:rPr>
              <a:t>online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447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400" dirty="0" smtClean="0">
                <a:solidFill>
                  <a:srgbClr val="FF0000"/>
                </a:solidFill>
                <a:latin typeface="Chiller" pitchFamily="82" charset="0"/>
              </a:rPr>
              <a:t>Click below to play the game</a:t>
            </a:r>
          </a:p>
          <a:p>
            <a:pPr algn="ctr">
              <a:spcBef>
                <a:spcPts val="0"/>
              </a:spcBef>
            </a:pPr>
            <a:r>
              <a:rPr lang="en-US" sz="4800" i="1" cap="small" dirty="0" smtClean="0">
                <a:solidFill>
                  <a:srgbClr val="B55E07"/>
                </a:solidFill>
                <a:latin typeface="Chiller" pitchFamily="82" charset="0"/>
              </a:rPr>
              <a:t>If you dare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602700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iller" pitchFamily="82" charset="0"/>
                <a:hlinkClick r:id="rId2"/>
              </a:rPr>
              <a:t>http://www.halloweenmagazine.com/play.html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hiller" pitchFamily="82" charset="0"/>
            </a:endParaRPr>
          </a:p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hiller" pitchFamily="82" charset="0"/>
            </a:endParaRPr>
          </a:p>
        </p:txBody>
      </p:sp>
      <p:pic>
        <p:nvPicPr>
          <p:cNvPr id="2050" name="Picture 2" descr="C:\Documents and Settings\kdick\Local Settings\Temporary Internet Files\Content.IE5\WQMJ04BM\haunted_house_pulsar_md_wht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79" y="2438400"/>
            <a:ext cx="269289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8991600" cy="1143000"/>
          </a:xfrm>
        </p:spPr>
        <p:txBody>
          <a:bodyPr/>
          <a:lstStyle/>
          <a:p>
            <a:r>
              <a:rPr lang="en-US" sz="7200" dirty="0" smtClean="0">
                <a:latin typeface="Chiller" pitchFamily="82" charset="0"/>
              </a:rPr>
              <a:t>Get a Halloween Safety</a:t>
            </a:r>
            <a:br>
              <a:rPr lang="en-US" sz="7200" dirty="0" smtClean="0">
                <a:latin typeface="Chiller" pitchFamily="82" charset="0"/>
              </a:rPr>
            </a:br>
            <a:r>
              <a:rPr lang="en-US" sz="7200" dirty="0" smtClean="0">
                <a:latin typeface="Chiller" pitchFamily="82" charset="0"/>
              </a:rPr>
              <a:t>Mini Book from Mr. D</a:t>
            </a:r>
            <a:endParaRPr lang="en-US" sz="7200" dirty="0">
              <a:latin typeface="Chiller" pitchFamily="8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3790950"/>
          <a:ext cx="3766457" cy="3295650"/>
        </p:xfrm>
        <a:graphic>
          <a:graphicData uri="http://schemas.openxmlformats.org/presentationml/2006/ole">
            <p:oleObj spid="_x0000_s1034" name="Acrobat Document" showAsIcon="1" r:id="rId3" imgW="914400" imgH="800100" progId="AcroExch.Document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44290" cy="78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791200"/>
            <a:ext cx="3476625" cy="8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052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333 L -0.2901 -0.43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-236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44290" cy="78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3476625" cy="8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638800"/>
            <a:ext cx="3821600" cy="90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66526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3.63552E-6 L -0.14531 -3.63552E-6 C -0.21423 -3.63552E-6 -0.29878 -0.07631 -0.29878 -0.13829 L -0.29878 -0.2768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13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44290" cy="78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3476625" cy="8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732" y="3810000"/>
            <a:ext cx="35327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1292" y="5715000"/>
            <a:ext cx="3959832" cy="95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44649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1304E-6 L 0.11996 -3.91304E-6 C 0.17378 -3.91304E-6 0.2401 -0.08048 0.2401 -0.14569 L 0.2401 -0.2916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14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44290" cy="78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3476625" cy="8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16" y="3733800"/>
            <a:ext cx="35327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657600"/>
            <a:ext cx="346964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5715000"/>
            <a:ext cx="3662363" cy="87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8291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5273E-7 L 0.12483 3.05273E-7 C 0.1809 3.05273E-7 0.24983 -0.0451 0.24983 -0.08164 L 0.24983 -0.1632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8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6055" y="-526208"/>
            <a:ext cx="2500136" cy="38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9455" y="-507854"/>
            <a:ext cx="2438401" cy="375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44290" cy="78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3476625" cy="8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809999"/>
            <a:ext cx="3331676" cy="79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3999" y="3703574"/>
            <a:ext cx="3454111" cy="83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724400"/>
            <a:ext cx="3662363" cy="87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5867400"/>
            <a:ext cx="3958049" cy="92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38684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0472E-6 L -0.13732 -2.90472E-6 C -0.1993 -2.90472E-6 -0.27465 -0.04625 -0.27465 -0.08372 L -0.27465 -0.167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8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6868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dirty="0" smtClean="0">
                <a:ln w="5080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Chiller" pitchFamily="82" charset="0"/>
              </a:rPr>
              <a:t>It’s that time of year once again.  Time to don your creepiest costume and slink through your neighborhoods.</a:t>
            </a:r>
            <a:endParaRPr lang="en-US" sz="6000" dirty="0">
              <a:ln w="50800"/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  <a:latin typeface="Chiller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860343"/>
            <a:ext cx="3816129" cy="4200143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362200" y="4301742"/>
            <a:ext cx="54696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 cap="none" spc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n w="50800"/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Chiller" pitchFamily="82" charset="0"/>
              </a:rPr>
              <a:t>Let’s learn some safety rules to ensure your happy haunting this Hallow’s Eve.</a:t>
            </a:r>
            <a:endParaRPr lang="en-US" dirty="0">
              <a:ln w="50800"/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32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6" grpId="1"/>
      <p:bldP spid="5" grpId="0"/>
    </p:bldLst>
  </p:timing>
</p:sld>
</file>

<file path=ppt/theme/theme1.xml><?xml version="1.0" encoding="utf-8"?>
<a:theme xmlns:a="http://schemas.openxmlformats.org/drawingml/2006/main" name="which_witch">
  <a:themeElements>
    <a:clrScheme name="which_wit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ch_wit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ch_wit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ch_wit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ch_wit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ch_wit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ch_wit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ch_wit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ch_wit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ch_wit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ch_wit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ch_wit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ch_wit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which_witch</Template>
  <TotalTime>912</TotalTime>
  <Words>581</Words>
  <Application>Microsoft Office PowerPoint</Application>
  <PresentationFormat>On-screen Show (4:3)</PresentationFormat>
  <Paragraphs>97</Paragraphs>
  <Slides>37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which_witch</vt:lpstr>
      <vt:lpstr>Acrobat Document</vt:lpstr>
      <vt:lpstr>Creeping with Caution:   How to Slither through Halloween Safely!</vt:lpstr>
      <vt:lpstr>Slide 2</vt:lpstr>
      <vt:lpstr>Slide 3</vt:lpstr>
      <vt:lpstr>Slide 4</vt:lpstr>
      <vt:lpstr>Slide 5</vt:lpstr>
      <vt:lpstr>Slide 6</vt:lpstr>
      <vt:lpstr>Slide 7</vt:lpstr>
      <vt:lpstr>Slide 8</vt:lpstr>
      <vt:lpstr>It’s that time of year once again.  Time to don your creepiest costume and slink through your neighborhoods.</vt:lpstr>
      <vt:lpstr>Planning your Fright Night</vt:lpstr>
      <vt:lpstr>Haunting in Your ‘Hood</vt:lpstr>
      <vt:lpstr>What to Bring with You</vt:lpstr>
      <vt:lpstr>Slithering from House to House</vt:lpstr>
      <vt:lpstr>Beware of Ghosts </vt:lpstr>
      <vt:lpstr>Spooking in Style</vt:lpstr>
      <vt:lpstr>No Tricks with Treats</vt:lpstr>
      <vt:lpstr>Stranger Safety</vt:lpstr>
      <vt:lpstr>Important Last Words</vt:lpstr>
      <vt:lpstr>Halloween Safety</vt:lpstr>
      <vt:lpstr>Ready to Haunt?</vt:lpstr>
      <vt:lpstr>True or False? Click the letter to choose your answer.</vt:lpstr>
      <vt:lpstr>Slide 22</vt:lpstr>
      <vt:lpstr>Slide 23</vt:lpstr>
      <vt:lpstr>True or False?</vt:lpstr>
      <vt:lpstr>Slide 25</vt:lpstr>
      <vt:lpstr>Slide 26</vt:lpstr>
      <vt:lpstr>True or False?</vt:lpstr>
      <vt:lpstr>Slide 28</vt:lpstr>
      <vt:lpstr>Slide 29</vt:lpstr>
      <vt:lpstr>True or False?</vt:lpstr>
      <vt:lpstr>Slide 31</vt:lpstr>
      <vt:lpstr>Slide 32</vt:lpstr>
      <vt:lpstr>True or False?</vt:lpstr>
      <vt:lpstr>Slide 34</vt:lpstr>
      <vt:lpstr>Slide 35</vt:lpstr>
      <vt:lpstr>Halloween Safety Game online</vt:lpstr>
      <vt:lpstr>Get a Halloween Safety Mini Book from Mr. 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Safety</dc:title>
  <dc:creator>K. Dick</dc:creator>
  <cp:lastModifiedBy>kdick</cp:lastModifiedBy>
  <cp:revision>87</cp:revision>
  <dcterms:created xsi:type="dcterms:W3CDTF">2011-10-03T04:09:37Z</dcterms:created>
  <dcterms:modified xsi:type="dcterms:W3CDTF">2014-10-29T13:56:36Z</dcterms:modified>
</cp:coreProperties>
</file>