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F4DFCC-F0EB-4686-92B3-ACDE708599E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A3FD04-A6DE-430A-B4A1-4AA50453F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575" y="4038600"/>
            <a:ext cx="5637010" cy="882119"/>
          </a:xfrm>
        </p:spPr>
        <p:txBody>
          <a:bodyPr/>
          <a:lstStyle/>
          <a:p>
            <a:r>
              <a:rPr lang="en-US" dirty="0" smtClean="0"/>
              <a:t>Primary &amp; Elementary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24200"/>
            <a:ext cx="6172200" cy="1793167"/>
          </a:xfrm>
        </p:spPr>
        <p:txBody>
          <a:bodyPr/>
          <a:lstStyle/>
          <a:p>
            <a:r>
              <a:rPr lang="en-US" dirty="0" smtClean="0"/>
              <a:t>Small Groups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7587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06" y="3657600"/>
            <a:ext cx="386036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35170" cy="287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01901"/>
            <a:ext cx="2692096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0"/>
            <a:ext cx="6553200" cy="1143000"/>
          </a:xfrm>
        </p:spPr>
        <p:txBody>
          <a:bodyPr/>
          <a:lstStyle/>
          <a:p>
            <a:r>
              <a:rPr lang="en-US" dirty="0" smtClean="0"/>
              <a:t>Social Skills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6554" y="11407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Activities</a:t>
            </a:r>
            <a:endParaRPr lang="en-US" sz="2400" dirty="0"/>
          </a:p>
        </p:txBody>
      </p:sp>
      <p:pic>
        <p:nvPicPr>
          <p:cNvPr id="6146" name="Picture 2" descr="E:\Pictures\Lego Groups 2014\Gak\20140404_103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" y="1371599"/>
            <a:ext cx="3146624" cy="23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Pictures\Lego Groups 2014\20140210_100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" y="3715091"/>
            <a:ext cx="3614127" cy="27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Pictures\Lego Groups 2014\20140321_085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541626" cy="47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Pictures\Lego Groups 2014\Last Day\IMG_02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61" y="4053960"/>
            <a:ext cx="3223487" cy="24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5" y="1214425"/>
            <a:ext cx="3372917" cy="252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 smtClean="0"/>
              <a:t>Planning and Schedules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8953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BOY Needs Assessment for Teachers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9810"/>
            <a:ext cx="4343400" cy="55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648365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38087"/>
            <a:ext cx="3757799" cy="56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 smtClean="0"/>
              <a:t>Planning and Schedules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1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referrals / Parent referrals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1371600"/>
            <a:ext cx="667507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 smtClean="0"/>
              <a:t>Planning and Schedules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538" y="1592912"/>
            <a:ext cx="16822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Buy-In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Pulled during specials time (A-F day rotation)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Groups of 8-10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Mix of boys and girls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42646"/>
            <a:ext cx="6858000" cy="52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1447800"/>
            <a:ext cx="1143000" cy="509153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26911" cy="1143000"/>
          </a:xfrm>
        </p:spPr>
        <p:txBody>
          <a:bodyPr/>
          <a:lstStyle/>
          <a:p>
            <a:r>
              <a:rPr lang="en-US" dirty="0" smtClean="0"/>
              <a:t>Military Support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“Liberty Kids”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146" y="21336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Deployed / Separated / Affiliated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 Letter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99398"/>
            <a:ext cx="3743325" cy="48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26911" cy="1143000"/>
          </a:xfrm>
        </p:spPr>
        <p:txBody>
          <a:bodyPr/>
          <a:lstStyle/>
          <a:p>
            <a:r>
              <a:rPr lang="en-US" dirty="0" smtClean="0"/>
              <a:t>Military Support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6554" y="11407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59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At the beginning of each group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rules: What we say here, stays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 of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 Updates</a:t>
            </a:r>
          </a:p>
          <a:p>
            <a:endParaRPr lang="en-US" dirty="0" smtClean="0"/>
          </a:p>
          <a:p>
            <a:r>
              <a:rPr lang="en-US" b="1" u="sng" dirty="0" smtClean="0"/>
              <a:t>Military Knowledge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“Hero”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 buzz words: military, deployment,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 branches of service (ground, sea, 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Military uniforms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Feeling Knowledge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Emotions with (pre-/post-)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&amp; what to do when you can’t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to do when you feel 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Helping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8514"/>
            <a:ext cx="3182816" cy="23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26911" cy="1143000"/>
          </a:xfrm>
        </p:spPr>
        <p:txBody>
          <a:bodyPr/>
          <a:lstStyle/>
          <a:p>
            <a:r>
              <a:rPr lang="en-US" dirty="0" smtClean="0"/>
              <a:t>Military Support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6554" y="11407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Activities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931645"/>
            <a:ext cx="3689905" cy="27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39332"/>
            <a:ext cx="3722665" cy="279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6378"/>
            <a:ext cx="391115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3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28600"/>
            <a:ext cx="7239000" cy="1143000"/>
          </a:xfrm>
        </p:spPr>
        <p:txBody>
          <a:bodyPr/>
          <a:lstStyle/>
          <a:p>
            <a:r>
              <a:rPr lang="en-US" dirty="0" smtClean="0"/>
              <a:t>Social Skills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17593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“Lego Group”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86708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who struggle making friends/ social cues/ following directions/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 Letter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694993"/>
            <a:ext cx="3962400" cy="50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0"/>
            <a:ext cx="6553200" cy="1143000"/>
          </a:xfrm>
        </p:spPr>
        <p:txBody>
          <a:bodyPr/>
          <a:lstStyle/>
          <a:p>
            <a:r>
              <a:rPr lang="en-US" dirty="0" smtClean="0"/>
              <a:t>Social Skills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6554" y="11407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At the beginning of each group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Feelings Chart (check-in/ check-out)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Points cup on each table</a:t>
            </a:r>
          </a:p>
          <a:p>
            <a:endParaRPr lang="en-US" dirty="0" smtClean="0"/>
          </a:p>
          <a:p>
            <a:r>
              <a:rPr lang="en-US" b="1" u="sng" dirty="0" smtClean="0"/>
              <a:t>Part 1</a:t>
            </a:r>
            <a:r>
              <a:rPr lang="en-US" dirty="0" smtClean="0"/>
              <a:t>:Learn something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Greetings &amp; Manners (Role Play)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Following directions (“Slime” &amp; Deck of cards)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&amp; Anger (“It bugs me when…”)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Part 2</a:t>
            </a:r>
            <a:r>
              <a:rPr lang="en-US" dirty="0" smtClean="0"/>
              <a:t>: Build to Practice and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Theme days: tallest tower, bugs, racecar, animals,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Manners, sharing, &amp; positive reinforcement earn coins </a:t>
            </a:r>
            <a:r>
              <a:rPr lang="en-US" dirty="0" smtClean="0">
                <a:sym typeface="Wingdings" panose="05000000000000000000" pitchFamily="2" charset="2"/>
              </a:rPr>
              <a:t> coins earn extra time at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270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Small Groups</vt:lpstr>
      <vt:lpstr>Planning and Schedules</vt:lpstr>
      <vt:lpstr>Planning and Schedules</vt:lpstr>
      <vt:lpstr>Planning and Schedules</vt:lpstr>
      <vt:lpstr>Military Support Group</vt:lpstr>
      <vt:lpstr>Military Support Group</vt:lpstr>
      <vt:lpstr>Military Support Group</vt:lpstr>
      <vt:lpstr>Social Skills Group</vt:lpstr>
      <vt:lpstr>Social Skills Group</vt:lpstr>
      <vt:lpstr>Social Skills Group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Groups</dc:title>
  <dc:creator>Kristina McGirt</dc:creator>
  <cp:lastModifiedBy>Kristina McGirt</cp:lastModifiedBy>
  <cp:revision>11</cp:revision>
  <dcterms:created xsi:type="dcterms:W3CDTF">2015-03-16T16:52:35Z</dcterms:created>
  <dcterms:modified xsi:type="dcterms:W3CDTF">2015-03-17T14:00:24Z</dcterms:modified>
</cp:coreProperties>
</file>