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6" r:id="rId5"/>
    <p:sldId id="258" r:id="rId6"/>
    <p:sldId id="263" r:id="rId7"/>
    <p:sldId id="262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85" d="100"/>
          <a:sy n="85" d="100"/>
        </p:scale>
        <p:origin x="84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24200" y="3733800"/>
            <a:ext cx="5715000" cy="114300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5105400"/>
            <a:ext cx="5715000" cy="17526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D6ED0B-19FD-4E45-8AA1-F5305FB58F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BE5E9-B4A4-4C41-AEFE-06A44ADE49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609600"/>
            <a:ext cx="16764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609600"/>
            <a:ext cx="48768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FBAB0-8775-42C3-BFBC-86EA34939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CC3633-70DC-4232-8B90-6EF72E7169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C2FB8-6A2D-424C-8E8A-C5B8E67770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981200"/>
            <a:ext cx="3276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53D71-8B76-4F11-854F-A637AA5C50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FD5888-FBF9-4563-AED2-0CD3D88EEE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B30DB-EE52-4CB5-B0D6-924A96FEEF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A3F4B-E50E-4D7B-AB27-7FE2F743D9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D9C687-4CFA-4D86-9519-E402F3DC3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F5762-6016-48A6-9E15-1CE999D792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670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7C31509-C6A0-47E1-9306-15DC4F2CEF0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 Advocate</a:t>
            </a:r>
            <a:endParaRPr lang="en-US" sz="4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4495800"/>
            <a:ext cx="5715000" cy="1752600"/>
          </a:xfrm>
        </p:spPr>
        <p:txBody>
          <a:bodyPr/>
          <a:lstStyle/>
          <a:p>
            <a:r>
              <a:rPr lang="en-US" sz="4600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Survey</a:t>
            </a:r>
          </a:p>
          <a:p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By Mr. D</a:t>
            </a:r>
            <a:endParaRPr lang="en-US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6096000" y="6324600"/>
            <a:ext cx="3048000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 – 2</a:t>
            </a:r>
            <a:r>
              <a:rPr lang="en-US" sz="1800" b="1" baseline="3000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nd</a:t>
            </a:r>
            <a:r>
              <a:rPr lang="en-US" sz="18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18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grade  -  click here</a:t>
            </a:r>
            <a:endParaRPr lang="en-US" sz="18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76200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n-US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Get a card from Mr. D</a:t>
            </a:r>
            <a:endParaRPr lang="en-US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6148" name="Picture 4" descr="http://aunimages.animfactory.com/animations/sports/football/football_player_practice_toss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213" y="2857500"/>
            <a:ext cx="2617787" cy="4000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3810000"/>
            <a:ext cx="5943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Impact" pitchFamily="34" charset="0"/>
              </a:rPr>
              <a:t>Put your first and last name on the card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>
              <a:latin typeface="Impact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>
                <a:latin typeface="Impact" pitchFamily="34" charset="0"/>
              </a:rPr>
              <a:t>Put today’s date on the card </a:t>
            </a:r>
            <a:r>
              <a:rPr lang="en-US" sz="2600" dirty="0" smtClean="0">
                <a:solidFill>
                  <a:srgbClr val="FFFF00"/>
                </a:solidFill>
                <a:latin typeface="Impact" pitchFamily="34" charset="0"/>
              </a:rPr>
              <a:t>(at the top)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>
              <a:latin typeface="Impact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latin typeface="Impact" pitchFamily="34" charset="0"/>
              </a:rPr>
              <a:t>Write your teacher’s name on the side of the card</a:t>
            </a:r>
            <a:r>
              <a:rPr lang="en-US" sz="2600" dirty="0" smtClean="0">
                <a:latin typeface="Impact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>
              <a:latin typeface="Impact" pitchFamily="34" charset="0"/>
            </a:endParaRPr>
          </a:p>
          <a:p>
            <a:endParaRPr lang="en-US" sz="2600" dirty="0"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We all need an adult who we can count on and trust!</a:t>
            </a:r>
            <a:endParaRPr lang="en-US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133600"/>
            <a:ext cx="6934200" cy="4114800"/>
          </a:xfrm>
        </p:spPr>
        <p:txBody>
          <a:bodyPr/>
          <a:lstStyle/>
          <a:p>
            <a:r>
              <a:rPr lang="en-US" dirty="0" smtClean="0"/>
              <a:t>Every child deserves a champion:  an adult who will never give up on them, who understands the power of connection and insists that the child become the best he or she can possibly be.  - </a:t>
            </a:r>
            <a:r>
              <a:rPr lang="en-US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Rita Pierson</a:t>
            </a:r>
            <a:endParaRPr lang="en-US" i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1600200" y="5562600"/>
            <a:ext cx="71253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92D05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An adult to support them</a:t>
            </a:r>
            <a:endParaRPr lang="en-US" sz="5400" b="1" cap="none" spc="0" dirty="0">
              <a:ln w="11430"/>
              <a:solidFill>
                <a:srgbClr val="92D05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ular Callout 5"/>
          <p:cNvSpPr/>
          <p:nvPr/>
        </p:nvSpPr>
        <p:spPr>
          <a:xfrm>
            <a:off x="3124200" y="2828836"/>
            <a:ext cx="6019800" cy="3571964"/>
          </a:xfrm>
          <a:prstGeom prst="wedgeRoundRectCallout">
            <a:avLst>
              <a:gd name="adj1" fmla="val -64152"/>
              <a:gd name="adj2" fmla="val -69921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200" y="4191000"/>
            <a:ext cx="5943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dirty="0" smtClean="0">
                <a:solidFill>
                  <a:srgbClr val="000000"/>
                </a:solidFill>
              </a:rPr>
              <a:t>Today we are asking </a:t>
            </a:r>
            <a:r>
              <a:rPr lang="en-US" sz="3000" dirty="0">
                <a:solidFill>
                  <a:srgbClr val="000000"/>
                </a:solidFill>
              </a:rPr>
              <a:t>you to identify one adult here at school that you feel is {an advocate for you} or {my supporter} or {someone who I can go to if I have a question or problem}.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6000" y="212095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89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6705600" cy="11430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Some of the people that support us at school are: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101" name="Picture 5" descr="C:\Documents and Settings\kdick\Local Settings\Temporary Internet Files\Content.IE5\0VOZZS15\school_bus_stop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1809750" cy="1287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Bus Driver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200400"/>
            <a:ext cx="127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Counselor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4105" name="Picture 9" descr="C:\Documents and Settings\kdick\Local Settings\Temporary Internet Files\Content.IE5\L83FZDN0\psychiatrist_listening_to_patient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1809750" cy="1308191"/>
          </a:xfrm>
          <a:prstGeom prst="rect">
            <a:avLst/>
          </a:prstGeom>
          <a:noFill/>
        </p:spPr>
      </p:pic>
      <p:pic>
        <p:nvPicPr>
          <p:cNvPr id="3074" name="Picture 2" descr="C:\Documents and Settings\kdick\Local Settings\Temporary Internet Files\Content.IE5\6GVRCN1D\old_janitor_sweeping_h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752600"/>
            <a:ext cx="1335024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6614" y="3200400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Custodian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6" name="Picture 4" descr="C:\Documents and Settings\kdick\Local Settings\Temporary Internet Files\Content.IE5\VTCM2XGU\norwegian_girl_with_lefse_plate_hg_clr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9836" y="1752600"/>
            <a:ext cx="891213" cy="16078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02132" y="3276600"/>
            <a:ext cx="1334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Lunch Lady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8" name="Picture 6" descr="C:\Documents and Settings\kdick\Local Settings\Temporary Internet Files\Content.IE5\86WCST44\librarian_suggesting_book_hg_clr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191000"/>
            <a:ext cx="1066800" cy="2133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19388" y="6172200"/>
            <a:ext cx="1133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Librarian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0" name="Picture 8" descr="C:\Documents and Settings\kdick\Local Settings\Temporary Internet Files\Content.IE5\VTCM2XGU\doctor_giving_boy_eye_exam_hg_clr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143250"/>
            <a:ext cx="1885950" cy="18859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95600" y="457200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Nurse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2" name="Picture 10" descr="C:\Documents and Settings\kdick\Local Settings\Temporary Internet Files\Content.IE5\8DHVRR6G\customer_service_woman_hg_clr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95600" y="4572000"/>
            <a:ext cx="1752600" cy="1752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05619" y="6096000"/>
            <a:ext cx="1218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Secretary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4" name="Picture 12" descr="C:\Documents and Settings\kdick\Local Settings\Temporary Internet Files\Content.IE5\6GVRCN1D\synthia_teacher_clapping_good_job_hg_clr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895600"/>
            <a:ext cx="1358900" cy="20383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543666" y="4724400"/>
            <a:ext cx="103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6" name="Picture 14" descr="C:\Documents and Settings\kdick\Local Settings\Temporary Internet Files\Content.IE5\VTCM2XGU\synthia_teacher_tossing_apple_hg_clr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419600"/>
            <a:ext cx="1066800" cy="1600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257800" y="5921514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 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8" name="Picture 16" descr="C:\Documents and Settings\kdick\Local Settings\Temporary Internet Files\Content.IE5\VTCM2XGU\business_lady_cellphone_talking_hg_clr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4600" y="2819400"/>
            <a:ext cx="1219200" cy="213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349729" y="4876800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5693" y="5791200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126" y="3914129"/>
            <a:ext cx="1423653" cy="177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010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</a:rPr>
              <a:t>Draw a circle around the person who </a:t>
            </a:r>
            <a:r>
              <a:rPr lang="en-US" sz="3600" dirty="0" smtClean="0">
                <a:solidFill>
                  <a:srgbClr val="92D050"/>
                </a:solidFill>
              </a:rPr>
              <a:t>helps </a:t>
            </a:r>
            <a:r>
              <a:rPr lang="en-US" sz="3600" dirty="0" smtClean="0">
                <a:solidFill>
                  <a:srgbClr val="92D050"/>
                </a:solidFill>
              </a:rPr>
              <a:t>you </a:t>
            </a:r>
            <a:r>
              <a:rPr lang="en-US" sz="3600" dirty="0" smtClean="0">
                <a:solidFill>
                  <a:srgbClr val="92D050"/>
                </a:solidFill>
              </a:rPr>
              <a:t>the most </a:t>
            </a:r>
            <a:r>
              <a:rPr lang="en-US" sz="3600" dirty="0" smtClean="0">
                <a:solidFill>
                  <a:srgbClr val="92D050"/>
                </a:solidFill>
              </a:rPr>
              <a:t>at school.   </a:t>
            </a:r>
            <a:r>
              <a:rPr lang="en-US" sz="2400" dirty="0" smtClean="0">
                <a:solidFill>
                  <a:srgbClr val="FFFF00"/>
                </a:solidFill>
              </a:rPr>
              <a:t>K-2 only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4101" name="Picture 5" descr="C:\Documents and Settings\kdick\Local Settings\Temporary Internet Files\Content.IE5\0VOZZS15\school_bus_stop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1809750" cy="1287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Bus Driver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200400"/>
            <a:ext cx="127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Counselor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4105" name="Picture 9" descr="C:\Documents and Settings\kdick\Local Settings\Temporary Internet Files\Content.IE5\L83FZDN0\psychiatrist_listening_to_patient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1809750" cy="1308191"/>
          </a:xfrm>
          <a:prstGeom prst="rect">
            <a:avLst/>
          </a:prstGeom>
          <a:noFill/>
        </p:spPr>
      </p:pic>
      <p:pic>
        <p:nvPicPr>
          <p:cNvPr id="3074" name="Picture 2" descr="C:\Documents and Settings\kdick\Local Settings\Temporary Internet Files\Content.IE5\6GVRCN1D\old_janitor_sweeping_h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752600"/>
            <a:ext cx="1335024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6614" y="3200400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Custodian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6" name="Picture 4" descr="C:\Documents and Settings\kdick\Local Settings\Temporary Internet Files\Content.IE5\VTCM2XGU\norwegian_girl_with_lefse_plate_hg_clr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9836" y="1752600"/>
            <a:ext cx="891213" cy="16078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02132" y="3276600"/>
            <a:ext cx="1334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Lunch Lady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8" name="Picture 6" descr="C:\Documents and Settings\kdick\Local Settings\Temporary Internet Files\Content.IE5\86WCST44\librarian_suggesting_book_hg_clr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191000"/>
            <a:ext cx="1066800" cy="2133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19388" y="6172200"/>
            <a:ext cx="1133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Librarian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0" name="Picture 8" descr="C:\Documents and Settings\kdick\Local Settings\Temporary Internet Files\Content.IE5\VTCM2XGU\doctor_giving_boy_eye_exam_hg_clr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143250"/>
            <a:ext cx="1885950" cy="18859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95600" y="457200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Nurse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2" name="Picture 10" descr="C:\Documents and Settings\kdick\Local Settings\Temporary Internet Files\Content.IE5\8DHVRR6G\customer_service_woman_hg_clr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000" y="4572000"/>
            <a:ext cx="1752600" cy="1752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05619" y="6096000"/>
            <a:ext cx="1218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Secretary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4" name="Picture 12" descr="C:\Documents and Settings\kdick\Local Settings\Temporary Internet Files\Content.IE5\6GVRCN1D\synthia_teacher_clapping_good_job_hg_clr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895600"/>
            <a:ext cx="1358900" cy="20383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543666" y="4724400"/>
            <a:ext cx="103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6" name="Picture 14" descr="C:\Documents and Settings\kdick\Local Settings\Temporary Internet Files\Content.IE5\VTCM2XGU\synthia_teacher_tossing_apple_hg_clr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419600"/>
            <a:ext cx="1066800" cy="1600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257800" y="5921514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 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8" name="Picture 16" descr="C:\Documents and Settings\kdick\Local Settings\Temporary Internet Files\Content.IE5\VTCM2XGU\business_lady_cellphone_talking_hg_clr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4600" y="2819400"/>
            <a:ext cx="1219200" cy="213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349729" y="4876800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5693" y="5791200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61" y="3939529"/>
            <a:ext cx="1423653" cy="177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457200"/>
            <a:ext cx="7010400" cy="1143000"/>
          </a:xfrm>
        </p:spPr>
        <p:txBody>
          <a:bodyPr/>
          <a:lstStyle/>
          <a:p>
            <a:r>
              <a:rPr lang="en-US" sz="3600" dirty="0" smtClean="0">
                <a:solidFill>
                  <a:srgbClr val="92D050"/>
                </a:solidFill>
              </a:rPr>
              <a:t>I feel _________ is my advocate.  </a:t>
            </a:r>
            <a:r>
              <a:rPr lang="en-US" sz="2400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FFC000"/>
                </a:solidFill>
              </a:rPr>
              <a:t>This person is someone who supports me and is someone who I can go to for advice or encouragement.</a:t>
            </a:r>
            <a:endParaRPr lang="en-US" sz="2400" b="1" dirty="0">
              <a:ln w="22225">
                <a:solidFill>
                  <a:srgbClr val="00B050"/>
                </a:solidFill>
                <a:prstDash val="solid"/>
              </a:ln>
              <a:solidFill>
                <a:srgbClr val="FFC000"/>
              </a:solidFill>
            </a:endParaRPr>
          </a:p>
        </p:txBody>
      </p:sp>
      <p:pic>
        <p:nvPicPr>
          <p:cNvPr id="4101" name="Picture 5" descr="C:\Documents and Settings\kdick\Local Settings\Temporary Internet Files\Content.IE5\0VOZZS15\school_bus_stop_hg_clr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133600"/>
            <a:ext cx="1809750" cy="1287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47800" y="33528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Bus Driver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3200400"/>
            <a:ext cx="1273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Counselor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4105" name="Picture 9" descr="C:\Documents and Settings\kdick\Local Settings\Temporary Internet Files\Content.IE5\L83FZDN0\psychiatrist_listening_to_patient_hg_clr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905000"/>
            <a:ext cx="1809750" cy="1308191"/>
          </a:xfrm>
          <a:prstGeom prst="rect">
            <a:avLst/>
          </a:prstGeom>
          <a:noFill/>
        </p:spPr>
      </p:pic>
      <p:pic>
        <p:nvPicPr>
          <p:cNvPr id="3074" name="Picture 2" descr="C:\Documents and Settings\kdick\Local Settings\Temporary Internet Files\Content.IE5\6GVRCN1D\old_janitor_sweeping_hg_clr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752600"/>
            <a:ext cx="1335024" cy="160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416614" y="3200400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Custodian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6" name="Picture 4" descr="C:\Documents and Settings\kdick\Local Settings\Temporary Internet Files\Content.IE5\VTCM2XGU\norwegian_girl_with_lefse_plate_hg_clr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9836" y="1752600"/>
            <a:ext cx="891213" cy="1607859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202132" y="3276600"/>
            <a:ext cx="13340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Lunch Lady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78" name="Picture 6" descr="C:\Documents and Settings\kdick\Local Settings\Temporary Internet Files\Content.IE5\86WCST44\librarian_suggesting_book_hg_clr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4191000"/>
            <a:ext cx="1066800" cy="2133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319388" y="6172200"/>
            <a:ext cx="1133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Librarian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0" name="Picture 8" descr="C:\Documents and Settings\kdick\Local Settings\Temporary Internet Files\Content.IE5\VTCM2XGU\doctor_giving_boy_eye_exam_hg_clr[1]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09800" y="3143250"/>
            <a:ext cx="1885950" cy="1885950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895600" y="4572000"/>
            <a:ext cx="801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Nurse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2" name="Picture 10" descr="C:\Documents and Settings\kdick\Local Settings\Temporary Internet Files\Content.IE5\8DHVRR6G\customer_service_woman_hg_clr[1]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21000" y="4572000"/>
            <a:ext cx="1752600" cy="17526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3005619" y="6096000"/>
            <a:ext cx="12184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Secretary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4" name="Picture 12" descr="C:\Documents and Settings\kdick\Local Settings\Temporary Internet Files\Content.IE5\6GVRCN1D\synthia_teacher_clapping_good_job_hg_clr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19600" y="2895600"/>
            <a:ext cx="1358900" cy="2038350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543666" y="4724400"/>
            <a:ext cx="10379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6" name="Picture 14" descr="C:\Documents and Settings\kdick\Local Settings\Temporary Internet Files\Content.IE5\VTCM2XGU\synthia_teacher_tossing_apple_hg_clr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57800" y="4419600"/>
            <a:ext cx="1066800" cy="16002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257800" y="5921514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Teacher 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3088" name="Picture 16" descr="C:\Documents and Settings\kdick\Local Settings\Temporary Internet Files\Content.IE5\VTCM2XGU\business_lady_cellphone_talking_hg_clr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24600" y="2819400"/>
            <a:ext cx="1219200" cy="21336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6349729" y="4876800"/>
            <a:ext cx="11400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595693" y="5791200"/>
            <a:ext cx="1167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latin typeface="Impact" pitchFamily="34" charset="0"/>
              </a:rPr>
              <a:t>Assistant</a:t>
            </a:r>
          </a:p>
          <a:p>
            <a:pPr algn="ctr"/>
            <a:r>
              <a:rPr lang="en-US" sz="2000" dirty="0" smtClean="0">
                <a:latin typeface="Impact" pitchFamily="34" charset="0"/>
              </a:rPr>
              <a:t>Principal</a:t>
            </a:r>
            <a:endParaRPr lang="en-US" sz="2000" dirty="0">
              <a:latin typeface="Impact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861" y="3939529"/>
            <a:ext cx="1423653" cy="17795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019300" y="5595490"/>
            <a:ext cx="6248400" cy="1033909"/>
          </a:xfrm>
          <a:prstGeom prst="wedgeRoundRectCallout">
            <a:avLst>
              <a:gd name="adj1" fmla="val -68891"/>
              <a:gd name="adj2" fmla="val -354820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14400"/>
            <a:ext cx="6781800" cy="114300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may be someone else </a:t>
            </a:r>
            <a:r>
              <a:rPr lang="en-US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(another adult) </a:t>
            </a:r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at the school who is your advocate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895600"/>
            <a:ext cx="6705600" cy="2971800"/>
          </a:xfrm>
        </p:spPr>
        <p:txBody>
          <a:bodyPr/>
          <a:lstStyle/>
          <a:p>
            <a:r>
              <a:rPr lang="en-US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itchFamily="34" charset="0"/>
              </a:rPr>
              <a:t>Write the Name of Your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itchFamily="34" charset="0"/>
              </a:rPr>
              <a:t>Advocate</a:t>
            </a:r>
          </a:p>
          <a:p>
            <a:pPr lvl="1"/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itchFamily="34" charset="0"/>
              </a:rPr>
              <a:t>If you DO NOT feel that you have an advocate at the school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itchFamily="34" charset="0"/>
                <a:sym typeface="Wingdings" panose="05000000000000000000" pitchFamily="2" charset="2"/>
              </a:rPr>
              <a:t> please place an X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Impact" pitchFamily="34" charset="0"/>
                <a:sym typeface="Wingdings" panose="05000000000000000000" pitchFamily="2" charset="2"/>
              </a:rPr>
              <a:t>on the last line.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Impact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19184" y="5595491"/>
            <a:ext cx="624863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Mr. D &amp; I Thank you </a:t>
            </a:r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for </a:t>
            </a:r>
          </a:p>
          <a:p>
            <a:pPr algn="ctr"/>
            <a:r>
              <a:rPr lang="en-US" sz="32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</a:rPr>
              <a:t>participating in our Advocate Survey</a:t>
            </a:r>
            <a:endParaRPr lang="en-US" sz="32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got_to_score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Impact"/>
        <a:ea typeface=""/>
        <a:cs typeface=""/>
      </a:majorFont>
      <a:minorFont>
        <a:latin typeface="Impac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got_to_score</Template>
  <TotalTime>398</TotalTime>
  <Words>311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Impact</vt:lpstr>
      <vt:lpstr>Times New Roman</vt:lpstr>
      <vt:lpstr>Wingdings</vt:lpstr>
      <vt:lpstr>got_to_score</vt:lpstr>
      <vt:lpstr>Student Advocate</vt:lpstr>
      <vt:lpstr>PowerPoint Presentation</vt:lpstr>
      <vt:lpstr>We all need an adult who we can count on and trust!</vt:lpstr>
      <vt:lpstr>Today we are asking you to identify one adult here at school that you feel is {an advocate for you} or {my supporter} or {someone who I can go to if I have a question or problem}.  </vt:lpstr>
      <vt:lpstr>Some of the people that support us at school are:</vt:lpstr>
      <vt:lpstr>Draw a circle around the person who helps you the most at school.   K-2 only</vt:lpstr>
      <vt:lpstr>I feel _________ is my advocate.  This person is someone who supports me and is someone who I can go to for advice or encouragement.</vt:lpstr>
      <vt:lpstr>There may be someone else (another adult) at the school who is your advocate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Advocate</dc:title>
  <dc:creator>kdick</dc:creator>
  <cp:lastModifiedBy>Kevin Dick</cp:lastModifiedBy>
  <cp:revision>42</cp:revision>
  <dcterms:created xsi:type="dcterms:W3CDTF">2014-10-23T15:10:55Z</dcterms:created>
  <dcterms:modified xsi:type="dcterms:W3CDTF">2015-10-06T15:33:18Z</dcterms:modified>
</cp:coreProperties>
</file>