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9" r:id="rId5"/>
    <p:sldId id="265" r:id="rId6"/>
    <p:sldId id="268" r:id="rId7"/>
    <p:sldId id="258" r:id="rId8"/>
    <p:sldId id="259" r:id="rId9"/>
    <p:sldId id="262" r:id="rId10"/>
    <p:sldId id="260" r:id="rId11"/>
    <p:sldId id="263" r:id="rId12"/>
    <p:sldId id="266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1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71DD61-FA99-4AA3-AE7C-C1F794EFDC7C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C2DA3EE-634C-410B-8501-A77E682AE6AC}">
      <dgm:prSet phldrT="[Text]"/>
      <dgm:spPr/>
      <dgm:t>
        <a:bodyPr/>
        <a:lstStyle/>
        <a:p>
          <a:r>
            <a:rPr lang="en-US" b="1" dirty="0" smtClean="0"/>
            <a:t>Ask</a:t>
          </a:r>
          <a:endParaRPr lang="en-US" b="1" dirty="0"/>
        </a:p>
      </dgm:t>
    </dgm:pt>
    <dgm:pt modelId="{53D8979D-0BDD-4886-8539-293E1092056A}" type="parTrans" cxnId="{CE04E1C4-D0C3-4C85-9C8C-EDFFC7300BCA}">
      <dgm:prSet/>
      <dgm:spPr/>
      <dgm:t>
        <a:bodyPr/>
        <a:lstStyle/>
        <a:p>
          <a:endParaRPr lang="en-US"/>
        </a:p>
      </dgm:t>
    </dgm:pt>
    <dgm:pt modelId="{B114C34B-9ED5-46DC-B542-4652D33E952E}" type="sibTrans" cxnId="{CE04E1C4-D0C3-4C85-9C8C-EDFFC7300BCA}">
      <dgm:prSet/>
      <dgm:spPr/>
      <dgm:t>
        <a:bodyPr/>
        <a:lstStyle/>
        <a:p>
          <a:endParaRPr lang="en-US"/>
        </a:p>
      </dgm:t>
    </dgm:pt>
    <dgm:pt modelId="{57F5B128-308B-464E-8F6C-19117E92CCEC}">
      <dgm:prSet phldrT="[Text]"/>
      <dgm:spPr/>
      <dgm:t>
        <a:bodyPr/>
        <a:lstStyle/>
        <a:p>
          <a:r>
            <a:rPr lang="en-US" b="1" dirty="0" smtClean="0"/>
            <a:t>Plan</a:t>
          </a:r>
          <a:endParaRPr lang="en-US" b="1" dirty="0"/>
        </a:p>
      </dgm:t>
    </dgm:pt>
    <dgm:pt modelId="{DCB77F4A-18B1-40A4-A189-6B533A93813F}" type="parTrans" cxnId="{CC0783F3-5096-41CC-B947-56A3666AC83D}">
      <dgm:prSet/>
      <dgm:spPr/>
      <dgm:t>
        <a:bodyPr/>
        <a:lstStyle/>
        <a:p>
          <a:endParaRPr lang="en-US"/>
        </a:p>
      </dgm:t>
    </dgm:pt>
    <dgm:pt modelId="{C798879D-5AF5-4C16-B34E-8951B137D036}" type="sibTrans" cxnId="{CC0783F3-5096-41CC-B947-56A3666AC83D}">
      <dgm:prSet/>
      <dgm:spPr/>
      <dgm:t>
        <a:bodyPr/>
        <a:lstStyle/>
        <a:p>
          <a:endParaRPr lang="en-US"/>
        </a:p>
      </dgm:t>
    </dgm:pt>
    <dgm:pt modelId="{D6D89667-3D49-4E67-806C-A27A4668AC43}">
      <dgm:prSet phldrT="[Text]"/>
      <dgm:spPr/>
      <dgm:t>
        <a:bodyPr/>
        <a:lstStyle/>
        <a:p>
          <a:r>
            <a:rPr lang="en-US" b="1" dirty="0" smtClean="0"/>
            <a:t>Do</a:t>
          </a:r>
          <a:endParaRPr lang="en-US" b="1" dirty="0"/>
        </a:p>
      </dgm:t>
    </dgm:pt>
    <dgm:pt modelId="{9C5CF52A-8427-46DE-B462-6AD93AC3676F}" type="parTrans" cxnId="{6B552BCF-A6CF-42FA-9FE1-26924E691898}">
      <dgm:prSet/>
      <dgm:spPr/>
      <dgm:t>
        <a:bodyPr/>
        <a:lstStyle/>
        <a:p>
          <a:endParaRPr lang="en-US"/>
        </a:p>
      </dgm:t>
    </dgm:pt>
    <dgm:pt modelId="{12E51423-F5E8-4509-9DE5-FE21A2800C2F}" type="sibTrans" cxnId="{6B552BCF-A6CF-42FA-9FE1-26924E691898}">
      <dgm:prSet/>
      <dgm:spPr/>
      <dgm:t>
        <a:bodyPr/>
        <a:lstStyle/>
        <a:p>
          <a:endParaRPr lang="en-US"/>
        </a:p>
      </dgm:t>
    </dgm:pt>
    <dgm:pt modelId="{58496B7E-687F-443A-8BBF-47049EDFED28}">
      <dgm:prSet phldrT="[Text]"/>
      <dgm:spPr/>
      <dgm:t>
        <a:bodyPr/>
        <a:lstStyle/>
        <a:p>
          <a:r>
            <a:rPr lang="en-US" b="1" dirty="0" smtClean="0"/>
            <a:t>Reflect</a:t>
          </a:r>
          <a:endParaRPr lang="en-US" b="1" dirty="0"/>
        </a:p>
      </dgm:t>
    </dgm:pt>
    <dgm:pt modelId="{1B405558-10F4-4452-8B56-49E9095D30DF}" type="parTrans" cxnId="{3C6D7F1C-165C-4456-AEAF-B23FE2F96C53}">
      <dgm:prSet/>
      <dgm:spPr/>
      <dgm:t>
        <a:bodyPr/>
        <a:lstStyle/>
        <a:p>
          <a:endParaRPr lang="en-US"/>
        </a:p>
      </dgm:t>
    </dgm:pt>
    <dgm:pt modelId="{5AA14761-A25B-475C-BF52-22F12EB84474}" type="sibTrans" cxnId="{3C6D7F1C-165C-4456-AEAF-B23FE2F96C53}">
      <dgm:prSet/>
      <dgm:spPr/>
      <dgm:t>
        <a:bodyPr/>
        <a:lstStyle/>
        <a:p>
          <a:endParaRPr lang="en-US"/>
        </a:p>
      </dgm:t>
    </dgm:pt>
    <dgm:pt modelId="{08F4EB82-2827-4B58-A2E4-98F37515B999}" type="pres">
      <dgm:prSet presAssocID="{5771DD61-FA99-4AA3-AE7C-C1F794EFDC7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C216E-4BE4-4E2A-9E23-E6E9978C29CA}" type="pres">
      <dgm:prSet presAssocID="{BC2DA3EE-634C-410B-8501-A77E682AE6AC}" presName="dummy" presStyleCnt="0"/>
      <dgm:spPr/>
    </dgm:pt>
    <dgm:pt modelId="{EDBA9394-A75D-49F2-BD4B-E7266F8284B8}" type="pres">
      <dgm:prSet presAssocID="{BC2DA3EE-634C-410B-8501-A77E682AE6AC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61AC0-F47E-4A29-94F0-434A2FCF9D01}" type="pres">
      <dgm:prSet presAssocID="{B114C34B-9ED5-46DC-B542-4652D33E952E}" presName="sibTrans" presStyleLbl="node1" presStyleIdx="0" presStyleCnt="4"/>
      <dgm:spPr/>
      <dgm:t>
        <a:bodyPr/>
        <a:lstStyle/>
        <a:p>
          <a:endParaRPr lang="en-US"/>
        </a:p>
      </dgm:t>
    </dgm:pt>
    <dgm:pt modelId="{712B5570-4B7E-4815-8021-A21DC4941A80}" type="pres">
      <dgm:prSet presAssocID="{57F5B128-308B-464E-8F6C-19117E92CCEC}" presName="dummy" presStyleCnt="0"/>
      <dgm:spPr/>
    </dgm:pt>
    <dgm:pt modelId="{C5631D8C-1D99-4825-8D38-9C1145C12749}" type="pres">
      <dgm:prSet presAssocID="{57F5B128-308B-464E-8F6C-19117E92CCEC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337D3-4799-4A4C-83F4-78DDC3FF7762}" type="pres">
      <dgm:prSet presAssocID="{C798879D-5AF5-4C16-B34E-8951B137D036}" presName="sibTrans" presStyleLbl="node1" presStyleIdx="1" presStyleCnt="4"/>
      <dgm:spPr/>
      <dgm:t>
        <a:bodyPr/>
        <a:lstStyle/>
        <a:p>
          <a:endParaRPr lang="en-US"/>
        </a:p>
      </dgm:t>
    </dgm:pt>
    <dgm:pt modelId="{7BCE88C1-7DC9-470B-B6E4-110CB411DF1D}" type="pres">
      <dgm:prSet presAssocID="{D6D89667-3D49-4E67-806C-A27A4668AC43}" presName="dummy" presStyleCnt="0"/>
      <dgm:spPr/>
    </dgm:pt>
    <dgm:pt modelId="{CA1DB450-51B4-4BDB-9306-7E4CD75AB44E}" type="pres">
      <dgm:prSet presAssocID="{D6D89667-3D49-4E67-806C-A27A4668AC4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9B22F-3CC3-4E89-AE0D-F7BEDA5B367C}" type="pres">
      <dgm:prSet presAssocID="{12E51423-F5E8-4509-9DE5-FE21A2800C2F}" presName="sibTrans" presStyleLbl="node1" presStyleIdx="2" presStyleCnt="4"/>
      <dgm:spPr/>
      <dgm:t>
        <a:bodyPr/>
        <a:lstStyle/>
        <a:p>
          <a:endParaRPr lang="en-US"/>
        </a:p>
      </dgm:t>
    </dgm:pt>
    <dgm:pt modelId="{7B7EA228-624A-4613-8C11-65AE1D9E3DA9}" type="pres">
      <dgm:prSet presAssocID="{58496B7E-687F-443A-8BBF-47049EDFED28}" presName="dummy" presStyleCnt="0"/>
      <dgm:spPr/>
    </dgm:pt>
    <dgm:pt modelId="{D92C8D26-750B-4466-8223-47A7B7BF1945}" type="pres">
      <dgm:prSet presAssocID="{58496B7E-687F-443A-8BBF-47049EDFED28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FE236-5725-4754-BF24-A6AC42B61278}" type="pres">
      <dgm:prSet presAssocID="{5AA14761-A25B-475C-BF52-22F12EB84474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CC0783F3-5096-41CC-B947-56A3666AC83D}" srcId="{5771DD61-FA99-4AA3-AE7C-C1F794EFDC7C}" destId="{57F5B128-308B-464E-8F6C-19117E92CCEC}" srcOrd="1" destOrd="0" parTransId="{DCB77F4A-18B1-40A4-A189-6B533A93813F}" sibTransId="{C798879D-5AF5-4C16-B34E-8951B137D036}"/>
    <dgm:cxn modelId="{B44CB0C4-4133-4656-8789-D0A1E087C6CD}" type="presOf" srcId="{5771DD61-FA99-4AA3-AE7C-C1F794EFDC7C}" destId="{08F4EB82-2827-4B58-A2E4-98F37515B999}" srcOrd="0" destOrd="0" presId="urn:microsoft.com/office/officeart/2005/8/layout/cycle1"/>
    <dgm:cxn modelId="{CE04E1C4-D0C3-4C85-9C8C-EDFFC7300BCA}" srcId="{5771DD61-FA99-4AA3-AE7C-C1F794EFDC7C}" destId="{BC2DA3EE-634C-410B-8501-A77E682AE6AC}" srcOrd="0" destOrd="0" parTransId="{53D8979D-0BDD-4886-8539-293E1092056A}" sibTransId="{B114C34B-9ED5-46DC-B542-4652D33E952E}"/>
    <dgm:cxn modelId="{956D0493-2177-49E3-9CCB-EDAB28190DD8}" type="presOf" srcId="{D6D89667-3D49-4E67-806C-A27A4668AC43}" destId="{CA1DB450-51B4-4BDB-9306-7E4CD75AB44E}" srcOrd="0" destOrd="0" presId="urn:microsoft.com/office/officeart/2005/8/layout/cycle1"/>
    <dgm:cxn modelId="{C49C6CD9-26C5-4F4E-9D98-E162383E3F35}" type="presOf" srcId="{57F5B128-308B-464E-8F6C-19117E92CCEC}" destId="{C5631D8C-1D99-4825-8D38-9C1145C12749}" srcOrd="0" destOrd="0" presId="urn:microsoft.com/office/officeart/2005/8/layout/cycle1"/>
    <dgm:cxn modelId="{3C6D7F1C-165C-4456-AEAF-B23FE2F96C53}" srcId="{5771DD61-FA99-4AA3-AE7C-C1F794EFDC7C}" destId="{58496B7E-687F-443A-8BBF-47049EDFED28}" srcOrd="3" destOrd="0" parTransId="{1B405558-10F4-4452-8B56-49E9095D30DF}" sibTransId="{5AA14761-A25B-475C-BF52-22F12EB84474}"/>
    <dgm:cxn modelId="{FD427543-5AA0-469A-AE96-FDDE2A5F3465}" type="presOf" srcId="{5AA14761-A25B-475C-BF52-22F12EB84474}" destId="{449FE236-5725-4754-BF24-A6AC42B61278}" srcOrd="0" destOrd="0" presId="urn:microsoft.com/office/officeart/2005/8/layout/cycle1"/>
    <dgm:cxn modelId="{787403DC-099C-453F-AB94-D8012AA8B91E}" type="presOf" srcId="{58496B7E-687F-443A-8BBF-47049EDFED28}" destId="{D92C8D26-750B-4466-8223-47A7B7BF1945}" srcOrd="0" destOrd="0" presId="urn:microsoft.com/office/officeart/2005/8/layout/cycle1"/>
    <dgm:cxn modelId="{BC4FB2FE-E2F2-43BC-A87D-F7E6D9BD40E9}" type="presOf" srcId="{BC2DA3EE-634C-410B-8501-A77E682AE6AC}" destId="{EDBA9394-A75D-49F2-BD4B-E7266F8284B8}" srcOrd="0" destOrd="0" presId="urn:microsoft.com/office/officeart/2005/8/layout/cycle1"/>
    <dgm:cxn modelId="{2D17714E-AE5D-4CC2-A548-98449A9EB1E4}" type="presOf" srcId="{12E51423-F5E8-4509-9DE5-FE21A2800C2F}" destId="{ED29B22F-3CC3-4E89-AE0D-F7BEDA5B367C}" srcOrd="0" destOrd="0" presId="urn:microsoft.com/office/officeart/2005/8/layout/cycle1"/>
    <dgm:cxn modelId="{FDBCEB3D-2D51-4AED-9275-811FFB589F96}" type="presOf" srcId="{C798879D-5AF5-4C16-B34E-8951B137D036}" destId="{297337D3-4799-4A4C-83F4-78DDC3FF7762}" srcOrd="0" destOrd="0" presId="urn:microsoft.com/office/officeart/2005/8/layout/cycle1"/>
    <dgm:cxn modelId="{6B552BCF-A6CF-42FA-9FE1-26924E691898}" srcId="{5771DD61-FA99-4AA3-AE7C-C1F794EFDC7C}" destId="{D6D89667-3D49-4E67-806C-A27A4668AC43}" srcOrd="2" destOrd="0" parTransId="{9C5CF52A-8427-46DE-B462-6AD93AC3676F}" sibTransId="{12E51423-F5E8-4509-9DE5-FE21A2800C2F}"/>
    <dgm:cxn modelId="{F6944147-1800-4338-9744-CD42414ADE9A}" type="presOf" srcId="{B114C34B-9ED5-46DC-B542-4652D33E952E}" destId="{41D61AC0-F47E-4A29-94F0-434A2FCF9D01}" srcOrd="0" destOrd="0" presId="urn:microsoft.com/office/officeart/2005/8/layout/cycle1"/>
    <dgm:cxn modelId="{891FDD8B-7A27-4648-A7EB-3E69D948E5A0}" type="presParOf" srcId="{08F4EB82-2827-4B58-A2E4-98F37515B999}" destId="{373C216E-4BE4-4E2A-9E23-E6E9978C29CA}" srcOrd="0" destOrd="0" presId="urn:microsoft.com/office/officeart/2005/8/layout/cycle1"/>
    <dgm:cxn modelId="{EBA3F006-FC46-4614-AD79-43379DDF62E5}" type="presParOf" srcId="{08F4EB82-2827-4B58-A2E4-98F37515B999}" destId="{EDBA9394-A75D-49F2-BD4B-E7266F8284B8}" srcOrd="1" destOrd="0" presId="urn:microsoft.com/office/officeart/2005/8/layout/cycle1"/>
    <dgm:cxn modelId="{3028CB00-DBB0-4D07-98BA-040DDFDE79EE}" type="presParOf" srcId="{08F4EB82-2827-4B58-A2E4-98F37515B999}" destId="{41D61AC0-F47E-4A29-94F0-434A2FCF9D01}" srcOrd="2" destOrd="0" presId="urn:microsoft.com/office/officeart/2005/8/layout/cycle1"/>
    <dgm:cxn modelId="{0C583730-F088-4E0D-A502-EA3FE2E64D97}" type="presParOf" srcId="{08F4EB82-2827-4B58-A2E4-98F37515B999}" destId="{712B5570-4B7E-4815-8021-A21DC4941A80}" srcOrd="3" destOrd="0" presId="urn:microsoft.com/office/officeart/2005/8/layout/cycle1"/>
    <dgm:cxn modelId="{F3406A51-3B25-46A9-B5FD-22D5038DCBD3}" type="presParOf" srcId="{08F4EB82-2827-4B58-A2E4-98F37515B999}" destId="{C5631D8C-1D99-4825-8D38-9C1145C12749}" srcOrd="4" destOrd="0" presId="urn:microsoft.com/office/officeart/2005/8/layout/cycle1"/>
    <dgm:cxn modelId="{EEFC7CD6-E923-433F-8875-ABC8C4620DED}" type="presParOf" srcId="{08F4EB82-2827-4B58-A2E4-98F37515B999}" destId="{297337D3-4799-4A4C-83F4-78DDC3FF7762}" srcOrd="5" destOrd="0" presId="urn:microsoft.com/office/officeart/2005/8/layout/cycle1"/>
    <dgm:cxn modelId="{D173DBAB-C1E6-47C8-AAEB-57CAFB63B53D}" type="presParOf" srcId="{08F4EB82-2827-4B58-A2E4-98F37515B999}" destId="{7BCE88C1-7DC9-470B-B6E4-110CB411DF1D}" srcOrd="6" destOrd="0" presId="urn:microsoft.com/office/officeart/2005/8/layout/cycle1"/>
    <dgm:cxn modelId="{7B95A897-215D-420B-8AC0-648C843A14E9}" type="presParOf" srcId="{08F4EB82-2827-4B58-A2E4-98F37515B999}" destId="{CA1DB450-51B4-4BDB-9306-7E4CD75AB44E}" srcOrd="7" destOrd="0" presId="urn:microsoft.com/office/officeart/2005/8/layout/cycle1"/>
    <dgm:cxn modelId="{C199B906-1EE6-4DFB-872D-A92A14B27EE6}" type="presParOf" srcId="{08F4EB82-2827-4B58-A2E4-98F37515B999}" destId="{ED29B22F-3CC3-4E89-AE0D-F7BEDA5B367C}" srcOrd="8" destOrd="0" presId="urn:microsoft.com/office/officeart/2005/8/layout/cycle1"/>
    <dgm:cxn modelId="{9BEC2991-EE73-423C-AB74-F7FED6383E12}" type="presParOf" srcId="{08F4EB82-2827-4B58-A2E4-98F37515B999}" destId="{7B7EA228-624A-4613-8C11-65AE1D9E3DA9}" srcOrd="9" destOrd="0" presId="urn:microsoft.com/office/officeart/2005/8/layout/cycle1"/>
    <dgm:cxn modelId="{FB524EAF-1EF8-4315-A67C-F647D64A901B}" type="presParOf" srcId="{08F4EB82-2827-4B58-A2E4-98F37515B999}" destId="{D92C8D26-750B-4466-8223-47A7B7BF1945}" srcOrd="10" destOrd="0" presId="urn:microsoft.com/office/officeart/2005/8/layout/cycle1"/>
    <dgm:cxn modelId="{24A3C53B-4567-42F5-8D0F-4DC8FB15688F}" type="presParOf" srcId="{08F4EB82-2827-4B58-A2E4-98F37515B999}" destId="{449FE236-5725-4754-BF24-A6AC42B61278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A9394-A75D-49F2-BD4B-E7266F8284B8}">
      <dsp:nvSpPr>
        <dsp:cNvPr id="0" name=""/>
        <dsp:cNvSpPr/>
      </dsp:nvSpPr>
      <dsp:spPr>
        <a:xfrm>
          <a:off x="4686840" y="101456"/>
          <a:ext cx="1639490" cy="163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Ask</a:t>
          </a:r>
          <a:endParaRPr lang="en-US" sz="3900" b="1" kern="1200" dirty="0"/>
        </a:p>
      </dsp:txBody>
      <dsp:txXfrm>
        <a:off x="4686840" y="101456"/>
        <a:ext cx="1639490" cy="1639490"/>
      </dsp:txXfrm>
    </dsp:sp>
    <dsp:sp modelId="{41D61AC0-F47E-4A29-94F0-434A2FCF9D01}">
      <dsp:nvSpPr>
        <dsp:cNvPr id="0" name=""/>
        <dsp:cNvSpPr/>
      </dsp:nvSpPr>
      <dsp:spPr>
        <a:xfrm>
          <a:off x="1800175" y="-1637"/>
          <a:ext cx="4629249" cy="4629249"/>
        </a:xfrm>
        <a:prstGeom prst="circularArrow">
          <a:avLst>
            <a:gd name="adj1" fmla="val 6906"/>
            <a:gd name="adj2" fmla="val 465673"/>
            <a:gd name="adj3" fmla="val 548065"/>
            <a:gd name="adj4" fmla="val 20586262"/>
            <a:gd name="adj5" fmla="val 805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31D8C-1D99-4825-8D38-9C1145C12749}">
      <dsp:nvSpPr>
        <dsp:cNvPr id="0" name=""/>
        <dsp:cNvSpPr/>
      </dsp:nvSpPr>
      <dsp:spPr>
        <a:xfrm>
          <a:off x="4686840" y="2885027"/>
          <a:ext cx="1639490" cy="163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Plan</a:t>
          </a:r>
          <a:endParaRPr lang="en-US" sz="3900" b="1" kern="1200" dirty="0"/>
        </a:p>
      </dsp:txBody>
      <dsp:txXfrm>
        <a:off x="4686840" y="2885027"/>
        <a:ext cx="1639490" cy="1639490"/>
      </dsp:txXfrm>
    </dsp:sp>
    <dsp:sp modelId="{297337D3-4799-4A4C-83F4-78DDC3FF7762}">
      <dsp:nvSpPr>
        <dsp:cNvPr id="0" name=""/>
        <dsp:cNvSpPr/>
      </dsp:nvSpPr>
      <dsp:spPr>
        <a:xfrm>
          <a:off x="1800175" y="-1637"/>
          <a:ext cx="4629249" cy="4629249"/>
        </a:xfrm>
        <a:prstGeom prst="circularArrow">
          <a:avLst>
            <a:gd name="adj1" fmla="val 6906"/>
            <a:gd name="adj2" fmla="val 465673"/>
            <a:gd name="adj3" fmla="val 5948065"/>
            <a:gd name="adj4" fmla="val 4386262"/>
            <a:gd name="adj5" fmla="val 805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DB450-51B4-4BDB-9306-7E4CD75AB44E}">
      <dsp:nvSpPr>
        <dsp:cNvPr id="0" name=""/>
        <dsp:cNvSpPr/>
      </dsp:nvSpPr>
      <dsp:spPr>
        <a:xfrm>
          <a:off x="1903269" y="2885027"/>
          <a:ext cx="1639490" cy="163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Do</a:t>
          </a:r>
          <a:endParaRPr lang="en-US" sz="3900" b="1" kern="1200" dirty="0"/>
        </a:p>
      </dsp:txBody>
      <dsp:txXfrm>
        <a:off x="1903269" y="2885027"/>
        <a:ext cx="1639490" cy="1639490"/>
      </dsp:txXfrm>
    </dsp:sp>
    <dsp:sp modelId="{ED29B22F-3CC3-4E89-AE0D-F7BEDA5B367C}">
      <dsp:nvSpPr>
        <dsp:cNvPr id="0" name=""/>
        <dsp:cNvSpPr/>
      </dsp:nvSpPr>
      <dsp:spPr>
        <a:xfrm>
          <a:off x="1800175" y="-1637"/>
          <a:ext cx="4629249" cy="4629249"/>
        </a:xfrm>
        <a:prstGeom prst="circularArrow">
          <a:avLst>
            <a:gd name="adj1" fmla="val 6906"/>
            <a:gd name="adj2" fmla="val 465673"/>
            <a:gd name="adj3" fmla="val 11348065"/>
            <a:gd name="adj4" fmla="val 9786262"/>
            <a:gd name="adj5" fmla="val 805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C8D26-750B-4466-8223-47A7B7BF1945}">
      <dsp:nvSpPr>
        <dsp:cNvPr id="0" name=""/>
        <dsp:cNvSpPr/>
      </dsp:nvSpPr>
      <dsp:spPr>
        <a:xfrm>
          <a:off x="1903269" y="101456"/>
          <a:ext cx="1639490" cy="163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 smtClean="0"/>
            <a:t>Reflect</a:t>
          </a:r>
          <a:endParaRPr lang="en-US" sz="3900" b="1" kern="1200" dirty="0"/>
        </a:p>
      </dsp:txBody>
      <dsp:txXfrm>
        <a:off x="1903269" y="101456"/>
        <a:ext cx="1639490" cy="1639490"/>
      </dsp:txXfrm>
    </dsp:sp>
    <dsp:sp modelId="{449FE236-5725-4754-BF24-A6AC42B61278}">
      <dsp:nvSpPr>
        <dsp:cNvPr id="0" name=""/>
        <dsp:cNvSpPr/>
      </dsp:nvSpPr>
      <dsp:spPr>
        <a:xfrm>
          <a:off x="1800175" y="-1637"/>
          <a:ext cx="4629249" cy="4629249"/>
        </a:xfrm>
        <a:prstGeom prst="circularArrow">
          <a:avLst>
            <a:gd name="adj1" fmla="val 6906"/>
            <a:gd name="adj2" fmla="val 465673"/>
            <a:gd name="adj3" fmla="val 16748065"/>
            <a:gd name="adj4" fmla="val 15186262"/>
            <a:gd name="adj5" fmla="val 805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1B175A0-1EC2-473E-9C81-BA2C441B5D35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A0A3A1-49FF-4745-BE45-2983B21912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hunger.org/us_hunger_pictures.htm" TargetMode="External"/><Relationship Id="rId2" Type="http://schemas.openxmlformats.org/officeDocument/2006/relationships/hyperlink" Target="http://billmoyers.com/content/slideshow-poverty-in-todays-americ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Tools to Reflect: Global Competency and Service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Susanne Long</a:t>
            </a:r>
          </a:p>
          <a:p>
            <a:r>
              <a:rPr lang="en-US" dirty="0" smtClean="0"/>
              <a:t>Brent Anderson</a:t>
            </a:r>
          </a:p>
        </p:txBody>
      </p:sp>
    </p:spTree>
    <p:extLst>
      <p:ext uri="{BB962C8B-B14F-4D97-AF65-F5344CB8AC3E}">
        <p14:creationId xmlns:p14="http://schemas.microsoft.com/office/powerpoint/2010/main" val="4454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Tools –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 – </a:t>
            </a:r>
            <a:r>
              <a:rPr lang="en-US" i="1" dirty="0" smtClean="0"/>
              <a:t>Diversity, Link to Curriculum</a:t>
            </a:r>
          </a:p>
          <a:p>
            <a:pPr lvl="2"/>
            <a:r>
              <a:rPr lang="en-US" sz="2800" b="1" i="1" dirty="0" smtClean="0"/>
              <a:t>Edmodo</a:t>
            </a:r>
          </a:p>
          <a:p>
            <a:pPr lvl="2"/>
            <a:r>
              <a:rPr lang="en-US" sz="2800" dirty="0" err="1" smtClean="0"/>
              <a:t>Edublog</a:t>
            </a:r>
            <a:r>
              <a:rPr lang="en-US" sz="2800" dirty="0" smtClean="0"/>
              <a:t>-Secure blog created for education Supports student and teacher learning through reflection, questioning and collaboration</a:t>
            </a:r>
          </a:p>
          <a:p>
            <a:pPr lvl="2"/>
            <a:r>
              <a:rPr lang="en-US" sz="2800" dirty="0" err="1" smtClean="0"/>
              <a:t>Ning</a:t>
            </a:r>
            <a:r>
              <a:rPr lang="en-US" sz="2800" dirty="0" smtClean="0"/>
              <a:t>-Online platform for creating communities</a:t>
            </a:r>
          </a:p>
          <a:p>
            <a:pPr lvl="2"/>
            <a:r>
              <a:rPr lang="en-US" sz="2800" dirty="0" err="1" smtClean="0"/>
              <a:t>OpenStudy</a:t>
            </a:r>
            <a:r>
              <a:rPr lang="en-US" sz="2800" dirty="0" smtClean="0"/>
              <a:t>-Create online study/collaborative groups</a:t>
            </a:r>
          </a:p>
          <a:p>
            <a:pPr lvl="2"/>
            <a:r>
              <a:rPr lang="en-US" sz="2800" dirty="0" err="1" smtClean="0"/>
              <a:t>ePals</a:t>
            </a:r>
            <a:r>
              <a:rPr lang="en-US" sz="2800" dirty="0" smtClean="0"/>
              <a:t>-Collaborative cross-cultural learning exchanges</a:t>
            </a:r>
          </a:p>
          <a:p>
            <a:pPr lvl="2"/>
            <a:r>
              <a:rPr lang="en-US" sz="2800" dirty="0" smtClean="0"/>
              <a:t>Donors Choose</a:t>
            </a:r>
          </a:p>
          <a:p>
            <a:pPr lvl="2"/>
            <a:r>
              <a:rPr lang="en-US" sz="2800" dirty="0" smtClean="0"/>
              <a:t>Co-Creation-An online platform to co-create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24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Tools –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– </a:t>
            </a:r>
            <a:r>
              <a:rPr lang="en-US" i="1" dirty="0" smtClean="0"/>
              <a:t>Progress Monitoring, Youth Voice</a:t>
            </a:r>
          </a:p>
          <a:p>
            <a:pPr lvl="2"/>
            <a:r>
              <a:rPr lang="en-US" sz="2800" dirty="0" smtClean="0"/>
              <a:t>Twitter</a:t>
            </a:r>
          </a:p>
          <a:p>
            <a:pPr lvl="2"/>
            <a:r>
              <a:rPr lang="en-US" sz="2800" b="1" i="1" dirty="0" err="1" smtClean="0"/>
              <a:t>Smore</a:t>
            </a:r>
            <a:r>
              <a:rPr lang="en-US" sz="2800" b="1" i="1" dirty="0" smtClean="0"/>
              <a:t>-</a:t>
            </a:r>
            <a:r>
              <a:rPr lang="en-US" sz="2800" dirty="0" smtClean="0"/>
              <a:t>Online Flyers to spread the word</a:t>
            </a:r>
          </a:p>
          <a:p>
            <a:pPr lvl="2"/>
            <a:r>
              <a:rPr lang="en-US" sz="2800" dirty="0" err="1" smtClean="0"/>
              <a:t>Wordle</a:t>
            </a:r>
            <a:endParaRPr lang="en-US" sz="2800" dirty="0" smtClean="0"/>
          </a:p>
          <a:p>
            <a:pPr lvl="2"/>
            <a:r>
              <a:rPr lang="en-US" sz="2800" dirty="0" smtClean="0"/>
              <a:t>Google Docs</a:t>
            </a:r>
          </a:p>
          <a:p>
            <a:pPr lvl="2"/>
            <a:r>
              <a:rPr lang="en-US" sz="2800" dirty="0" smtClean="0"/>
              <a:t>Edmodo</a:t>
            </a:r>
          </a:p>
          <a:p>
            <a:pPr lvl="2"/>
            <a:r>
              <a:rPr lang="en-US" sz="2800" dirty="0" err="1" smtClean="0"/>
              <a:t>Capzles</a:t>
            </a:r>
            <a:r>
              <a:rPr lang="en-US" sz="2800" dirty="0" smtClean="0"/>
              <a:t>-Create rich interactive online stories or timelines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93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Service Learning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Meaningful Service (Ask)</a:t>
            </a:r>
          </a:p>
          <a:p>
            <a:r>
              <a:rPr lang="en-US" dirty="0" smtClean="0"/>
              <a:t>Link to Curriculum (Plan)</a:t>
            </a:r>
          </a:p>
          <a:p>
            <a:r>
              <a:rPr lang="en-US" dirty="0" smtClean="0"/>
              <a:t>Reflection (Reflect)</a:t>
            </a:r>
          </a:p>
          <a:p>
            <a:r>
              <a:rPr lang="en-US" dirty="0" smtClean="0"/>
              <a:t>Diversity (Plan)</a:t>
            </a:r>
          </a:p>
          <a:p>
            <a:r>
              <a:rPr lang="en-US" dirty="0" smtClean="0"/>
              <a:t>Youth Voice (Do)</a:t>
            </a:r>
          </a:p>
          <a:p>
            <a:r>
              <a:rPr lang="en-US" dirty="0" smtClean="0"/>
              <a:t>Partnerships (Ask)</a:t>
            </a:r>
          </a:p>
          <a:p>
            <a:r>
              <a:rPr lang="en-US" dirty="0" smtClean="0"/>
              <a:t>Progress Monitoring (Do)</a:t>
            </a:r>
          </a:p>
          <a:p>
            <a:r>
              <a:rPr lang="en-US" dirty="0" smtClean="0"/>
              <a:t>Duration and Intensity (Reflect)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Tools – 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Reflect– </a:t>
            </a:r>
            <a:r>
              <a:rPr lang="en-US" i="1" dirty="0" smtClean="0"/>
              <a:t>Reflection, Duration and Intensity</a:t>
            </a:r>
          </a:p>
          <a:p>
            <a:pPr lvl="2"/>
            <a:r>
              <a:rPr lang="en-US" sz="2800" dirty="0" smtClean="0"/>
              <a:t>Evernote</a:t>
            </a:r>
          </a:p>
          <a:p>
            <a:pPr lvl="2"/>
            <a:r>
              <a:rPr lang="en-US" sz="2800" dirty="0" smtClean="0"/>
              <a:t>Dropbox</a:t>
            </a:r>
          </a:p>
          <a:p>
            <a:pPr lvl="2"/>
            <a:r>
              <a:rPr lang="en-US" sz="2800" b="1" i="1" dirty="0" err="1" smtClean="0"/>
              <a:t>TodaysMeet</a:t>
            </a:r>
            <a:endParaRPr lang="en-US" sz="2800" b="1" i="1" dirty="0" smtClean="0"/>
          </a:p>
          <a:p>
            <a:pPr lvl="2"/>
            <a:r>
              <a:rPr lang="en-US" sz="2800" dirty="0" err="1" smtClean="0"/>
              <a:t>Edublog</a:t>
            </a:r>
            <a:r>
              <a:rPr lang="en-US" sz="2800" dirty="0" smtClean="0"/>
              <a:t>-Secure </a:t>
            </a:r>
            <a:r>
              <a:rPr lang="en-US" sz="2800" dirty="0"/>
              <a:t>blog created for education. Supports student and teacher learning through reflection, questioning and </a:t>
            </a:r>
            <a:r>
              <a:rPr lang="en-US" sz="2800" dirty="0" smtClean="0"/>
              <a:t>collaboration &amp; </a:t>
            </a:r>
            <a:r>
              <a:rPr lang="en-US" sz="2800" dirty="0" err="1" smtClean="0"/>
              <a:t>Edublogger</a:t>
            </a:r>
            <a:r>
              <a:rPr lang="en-US" sz="2800" dirty="0" smtClean="0"/>
              <a:t>, a blog that helps </a:t>
            </a:r>
            <a:r>
              <a:rPr lang="en-US" sz="2800" dirty="0" err="1" smtClean="0"/>
              <a:t>Edubloggers</a:t>
            </a:r>
            <a:endParaRPr lang="en-US" sz="2800" dirty="0" smtClean="0"/>
          </a:p>
          <a:p>
            <a:pPr lvl="2"/>
            <a:r>
              <a:rPr lang="en-US" sz="2800" dirty="0" err="1" smtClean="0"/>
              <a:t>Klablab</a:t>
            </a:r>
            <a:r>
              <a:rPr lang="en-US" sz="2800" dirty="0" smtClean="0"/>
              <a:t>-online forum to meet and share, especially performing arts/music (currently in BETA mode)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3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Project-Based Inquiry (APDR) Model</a:t>
            </a:r>
          </a:p>
          <a:p>
            <a:r>
              <a:rPr lang="en-US" dirty="0" smtClean="0"/>
              <a:t>Overview of K-12 Service Learning Standards</a:t>
            </a:r>
          </a:p>
          <a:p>
            <a:r>
              <a:rPr lang="en-US" dirty="0" smtClean="0"/>
              <a:t>K-12 Service Learning Cards/Overview</a:t>
            </a:r>
          </a:p>
          <a:p>
            <a:r>
              <a:rPr lang="en-US" dirty="0" smtClean="0"/>
              <a:t>Tech Tools to Reflect: Implementing the Ask, Plan, Do, Reflect model</a:t>
            </a:r>
          </a:p>
        </p:txBody>
      </p:sp>
    </p:spTree>
    <p:extLst>
      <p:ext uri="{BB962C8B-B14F-4D97-AF65-F5344CB8AC3E}">
        <p14:creationId xmlns:p14="http://schemas.microsoft.com/office/powerpoint/2010/main" val="13663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about service learning…</a:t>
            </a:r>
            <a:endParaRPr lang="en-US" dirty="0"/>
          </a:p>
        </p:txBody>
      </p:sp>
      <p:pic>
        <p:nvPicPr>
          <p:cNvPr id="1026" name="Picture 2" descr="C:\Users\Susanne.Long\Downloads\service_lear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" y="1676400"/>
            <a:ext cx="8011995" cy="453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0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Learning and 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Demonstrate literacy with a variety of texts</a:t>
            </a:r>
            <a:r>
              <a:rPr lang="en-US" dirty="0" smtClean="0"/>
              <a:t>-As students investigate an issue, they use a variety of communication tools</a:t>
            </a:r>
          </a:p>
          <a:p>
            <a:r>
              <a:rPr lang="en-US" b="1" dirty="0" smtClean="0"/>
              <a:t>Applying learning to new situations, especially real-world contexts-</a:t>
            </a:r>
            <a:r>
              <a:rPr lang="en-US" dirty="0" smtClean="0"/>
              <a:t>By definition, service-learning challenges students to demonstrate academic literacy through application in new situations, to solve and to carry out real world application</a:t>
            </a:r>
          </a:p>
          <a:p>
            <a:r>
              <a:rPr lang="en-US" b="1" dirty="0" smtClean="0"/>
              <a:t>Knowledge and skills for success in college and career</a:t>
            </a:r>
          </a:p>
          <a:p>
            <a:r>
              <a:rPr lang="en-US" b="1" dirty="0" smtClean="0"/>
              <a:t>Engaging students in critical thinking and problem solving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509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Service Learning Standards</a:t>
            </a:r>
            <a:endParaRPr lang="en-US" dirty="0"/>
          </a:p>
        </p:txBody>
      </p:sp>
      <p:pic>
        <p:nvPicPr>
          <p:cNvPr id="1026" name="Picture 2" descr="https://geogteacher.files.wordpress.com/2013/04/kids-in-kib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077200" cy="454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Connections…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>
                <a:hlinkClick r:id="rId2"/>
              </a:rPr>
              <a:t>http://billmoyers.com/content/slideshow-poverty-in-todays-america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www.worldhunger.org/us_hunger_pictures.htm</a:t>
            </a:r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Connections to concept-based instruction global lens</a:t>
            </a:r>
          </a:p>
          <a:p>
            <a:pPr marL="118872" indent="0">
              <a:buNone/>
            </a:pPr>
            <a:r>
              <a:rPr lang="en-US" dirty="0" smtClean="0"/>
              <a:t>Connections to </a:t>
            </a:r>
            <a:r>
              <a:rPr lang="en-US" smtClean="0"/>
              <a:t>graduation projects</a:t>
            </a:r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Ask, Plan, Do, Reflect (APDR)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547533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Service Learning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Meaningful Service (Ask)</a:t>
            </a:r>
          </a:p>
          <a:p>
            <a:r>
              <a:rPr lang="en-US" dirty="0" smtClean="0"/>
              <a:t>Link to Curriculum (Plan)</a:t>
            </a:r>
          </a:p>
          <a:p>
            <a:r>
              <a:rPr lang="en-US" dirty="0" smtClean="0"/>
              <a:t>Reflection (Reflect)</a:t>
            </a:r>
          </a:p>
          <a:p>
            <a:r>
              <a:rPr lang="en-US" dirty="0" smtClean="0"/>
              <a:t>Diversity (Plan)</a:t>
            </a:r>
          </a:p>
          <a:p>
            <a:r>
              <a:rPr lang="en-US" dirty="0" smtClean="0"/>
              <a:t>Youth Voice (Do)</a:t>
            </a:r>
          </a:p>
          <a:p>
            <a:r>
              <a:rPr lang="en-US" dirty="0" smtClean="0"/>
              <a:t>Partnerships (Ask)</a:t>
            </a:r>
          </a:p>
          <a:p>
            <a:r>
              <a:rPr lang="en-US" dirty="0" smtClean="0"/>
              <a:t>Progress Monitoring (Do)</a:t>
            </a:r>
          </a:p>
          <a:p>
            <a:r>
              <a:rPr lang="en-US" dirty="0" smtClean="0"/>
              <a:t>Duration and Intensity (Reflect)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Tools –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– </a:t>
            </a:r>
            <a:r>
              <a:rPr lang="en-US" i="1" dirty="0" smtClean="0"/>
              <a:t>Meaningful Service, Partnerships</a:t>
            </a:r>
          </a:p>
          <a:p>
            <a:pPr lvl="2"/>
            <a:r>
              <a:rPr lang="en-US" sz="2800" dirty="0" err="1" smtClean="0"/>
              <a:t>Socrative</a:t>
            </a:r>
            <a:endParaRPr lang="en-US" sz="2800" dirty="0" smtClean="0"/>
          </a:p>
          <a:p>
            <a:pPr lvl="2"/>
            <a:r>
              <a:rPr lang="en-US" sz="2800" dirty="0" smtClean="0"/>
              <a:t>QR Codes</a:t>
            </a:r>
          </a:p>
          <a:p>
            <a:pPr lvl="2"/>
            <a:r>
              <a:rPr lang="en-US" sz="2800" b="1" i="1" dirty="0" err="1" smtClean="0"/>
              <a:t>Padlet</a:t>
            </a:r>
            <a:endParaRPr lang="en-US" sz="2800" b="1" i="1" dirty="0" smtClean="0"/>
          </a:p>
          <a:p>
            <a:pPr lvl="2"/>
            <a:r>
              <a:rPr lang="en-US" sz="2800" dirty="0" smtClean="0"/>
              <a:t>Pinterest</a:t>
            </a:r>
          </a:p>
          <a:p>
            <a:pPr lvl="2"/>
            <a:r>
              <a:rPr lang="en-US" sz="2800" dirty="0" err="1" smtClean="0"/>
              <a:t>Learnist</a:t>
            </a:r>
            <a:r>
              <a:rPr lang="en-US" sz="2800" dirty="0" smtClean="0"/>
              <a:t>-Educational form of Pinterest</a:t>
            </a:r>
          </a:p>
          <a:p>
            <a:pPr lvl="2"/>
            <a:r>
              <a:rPr lang="en-US" sz="2800" dirty="0" smtClean="0"/>
              <a:t>Google Forms</a:t>
            </a:r>
          </a:p>
          <a:p>
            <a:pPr lvl="2"/>
            <a:r>
              <a:rPr lang="en-US" sz="2800" dirty="0" smtClean="0"/>
              <a:t>Survey Monkey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08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216</TotalTime>
  <Words>406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Corbel</vt:lpstr>
      <vt:lpstr>Wingdings</vt:lpstr>
      <vt:lpstr>Wingdings 2</vt:lpstr>
      <vt:lpstr>Wingdings 3</vt:lpstr>
      <vt:lpstr>Module</vt:lpstr>
      <vt:lpstr>Tech Tools to Reflect: Global Competency and Service Learning</vt:lpstr>
      <vt:lpstr>Agenda</vt:lpstr>
      <vt:lpstr>Research about service learning…</vt:lpstr>
      <vt:lpstr>Service Learning and Common Core</vt:lpstr>
      <vt:lpstr>K-12 Service Learning Standards</vt:lpstr>
      <vt:lpstr>Resources and Connections…</vt:lpstr>
      <vt:lpstr>Ask, Plan, Do, Reflect (APDR) Model</vt:lpstr>
      <vt:lpstr>K-12 Service Learning Standards</vt:lpstr>
      <vt:lpstr>Tech Tools – Ask</vt:lpstr>
      <vt:lpstr>Tech Tools – Plan</vt:lpstr>
      <vt:lpstr>Tech Tools – Do</vt:lpstr>
      <vt:lpstr>K-12 Service Learning Standards</vt:lpstr>
      <vt:lpstr>Tech Tools – Reflect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Tools to Reflect: Global Competency and Service Learning</dc:title>
  <dc:creator>Brent Anderson</dc:creator>
  <cp:lastModifiedBy>Rick</cp:lastModifiedBy>
  <cp:revision>17</cp:revision>
  <dcterms:created xsi:type="dcterms:W3CDTF">2014-11-07T02:26:25Z</dcterms:created>
  <dcterms:modified xsi:type="dcterms:W3CDTF">2015-01-12T22:03:06Z</dcterms:modified>
</cp:coreProperties>
</file>