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3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>
      <p:cViewPr varScale="1">
        <p:scale>
          <a:sx n="104" d="100"/>
          <a:sy n="104" d="100"/>
        </p:scale>
        <p:origin x="-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l" defTabSz="931365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987" y="0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 defTabSz="931365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974" y="4416108"/>
            <a:ext cx="5142455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16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l" defTabSz="931365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987" y="8832216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 defTabSz="931365">
              <a:defRPr sz="1200"/>
            </a:lvl1pPr>
          </a:lstStyle>
          <a:p>
            <a:fld id="{20DF14AB-7CCF-45C9-9555-E6C04B43CD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9F334-F115-4454-86AB-6661F8781B08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a map of your country.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24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302E91-2EE4-4477-8A6C-3DA3F4DAE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CA17F-16E8-46BC-8B01-B8477903A6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21DC7-2FD1-41A9-821B-BD0484356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07664F9F-FD3A-4FF4-B80B-BC77C7C9C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FF2AEEBD-5A7E-43B1-99CB-FE5D72E28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A7503-D390-462B-A1F0-936F7EE2D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CF0A4-8F3B-406B-BE67-537D34436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66335-C8D4-4D7C-859A-1BA0F06C6A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A3CB4-6D39-48B5-BC4C-E1C2BACDD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07751-20A4-4B66-9155-951E9D640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E3F22-F430-4D18-94ED-5DB0BB184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2E868-3864-418D-90E1-9AA6C4EBC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9AA74-F895-464D-8202-4361FD0CC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E09450ED-D726-489C-B613-4EEE97DE63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20" name="Rectangle 12"/>
          <p:cNvSpPr>
            <a:spLocks noGrp="1" noChangeArrowheads="1"/>
          </p:cNvSpPr>
          <p:nvPr>
            <p:ph type="title"/>
          </p:nvPr>
        </p:nvSpPr>
        <p:spPr>
          <a:xfrm>
            <a:off x="1042988" y="-76200"/>
            <a:ext cx="8101012" cy="863600"/>
          </a:xfrm>
        </p:spPr>
        <p:txBody>
          <a:bodyPr/>
          <a:lstStyle/>
          <a:p>
            <a:r>
              <a:rPr lang="en-US" sz="2400" dirty="0" smtClean="0"/>
              <a:t>Two Quick Feedback Polls Before You Leave, Please</a:t>
            </a:r>
            <a:endParaRPr lang="en-US" sz="2400" dirty="0"/>
          </a:p>
        </p:txBody>
      </p:sp>
      <p:sp>
        <p:nvSpPr>
          <p:cNvPr id="68623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1. This one is required:</a:t>
            </a:r>
            <a:br>
              <a:rPr lang="en-US" sz="2000" dirty="0" smtClean="0"/>
            </a:br>
            <a:r>
              <a:rPr lang="en-US" sz="2000" dirty="0" smtClean="0"/>
              <a:t>Please take a minute to respond to this poll regarding your needs for the new counselor evaluation instrument:</a:t>
            </a:r>
          </a:p>
          <a:p>
            <a:pPr>
              <a:buNone/>
            </a:pPr>
            <a:r>
              <a:rPr lang="en-US" sz="2000" dirty="0" smtClean="0"/>
              <a:t>     http://bit.ly/counseloreval</a:t>
            </a:r>
          </a:p>
          <a:p>
            <a:pPr>
              <a:buNone/>
            </a:pPr>
            <a:r>
              <a:rPr lang="en-US" sz="2000" dirty="0" smtClean="0"/>
              <a:t>		For more information on the new counselor evaluation 	instrument, visit 	http://ncees.ncdpi.wikispaces.net/Support+Staff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2. This is Optional: </a:t>
            </a:r>
          </a:p>
          <a:p>
            <a:pPr>
              <a:buNone/>
            </a:pPr>
            <a:r>
              <a:rPr lang="en-US" sz="2000" dirty="0" smtClean="0"/>
              <a:t>	If you are interested in completing the RAMP application this fall (by the October 15 deadline), please enter your name at </a:t>
            </a:r>
            <a:br>
              <a:rPr lang="en-US" sz="2000" dirty="0" smtClean="0"/>
            </a:br>
            <a:r>
              <a:rPr lang="en-US" sz="2000" dirty="0" smtClean="0"/>
              <a:t>http://bit.ly/ramp2014  </a:t>
            </a: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for report on country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report on country</Template>
  <TotalTime>206</TotalTime>
  <Words>24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Tahoma</vt:lpstr>
      <vt:lpstr>Times New Roman</vt:lpstr>
      <vt:lpstr>Century Schoolbook</vt:lpstr>
      <vt:lpstr>Arial Narrow</vt:lpstr>
      <vt:lpstr>Arial</vt:lpstr>
      <vt:lpstr>Presentation for report on country</vt:lpstr>
      <vt:lpstr>Two Quick Feedback Polls Before You Leave, Please</vt:lpstr>
    </vt:vector>
  </TitlesOfParts>
  <Manager/>
  <Company>Onslow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Your Country</dc:title>
  <dc:subject/>
  <dc:creator>Michael Elder</dc:creator>
  <cp:keywords/>
  <dc:description/>
  <cp:lastModifiedBy>Michael Elder</cp:lastModifiedBy>
  <cp:revision>21</cp:revision>
  <cp:lastPrinted>1601-01-01T00:00:00Z</cp:lastPrinted>
  <dcterms:created xsi:type="dcterms:W3CDTF">2014-08-26T11:37:49Z</dcterms:created>
  <dcterms:modified xsi:type="dcterms:W3CDTF">2014-08-26T15:03:59Z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TC010183711033</vt:lpwstr>
  </property>
</Properties>
</file>